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5" r:id="rId1"/>
  </p:sldMasterIdLst>
  <p:sldIdLst>
    <p:sldId id="256" r:id="rId2"/>
    <p:sldId id="257" r:id="rId3"/>
    <p:sldId id="259" r:id="rId4"/>
    <p:sldId id="258" r:id="rId5"/>
    <p:sldId id="260" r:id="rId6"/>
    <p:sldId id="261" r:id="rId7"/>
    <p:sldId id="262" r:id="rId8"/>
    <p:sldId id="263" r:id="rId9"/>
    <p:sldId id="264" r:id="rId10"/>
    <p:sldId id="270" r:id="rId11"/>
    <p:sldId id="271" r:id="rId12"/>
    <p:sldId id="272" r:id="rId13"/>
    <p:sldId id="266" r:id="rId14"/>
    <p:sldId id="267" r:id="rId15"/>
    <p:sldId id="268" r:id="rId16"/>
    <p:sldId id="265" r:id="rId17"/>
    <p:sldId id="273" r:id="rId18"/>
    <p:sldId id="290" r:id="rId19"/>
    <p:sldId id="291" r:id="rId20"/>
    <p:sldId id="289" r:id="rId21"/>
    <p:sldId id="292" r:id="rId22"/>
    <p:sldId id="293" r:id="rId23"/>
    <p:sldId id="294" r:id="rId24"/>
    <p:sldId id="295" r:id="rId25"/>
    <p:sldId id="274" r:id="rId26"/>
    <p:sldId id="275" r:id="rId27"/>
    <p:sldId id="276" r:id="rId28"/>
    <p:sldId id="277" r:id="rId29"/>
    <p:sldId id="278" r:id="rId30"/>
    <p:sldId id="279" r:id="rId31"/>
    <p:sldId id="280" r:id="rId32"/>
    <p:sldId id="296" r:id="rId33"/>
    <p:sldId id="297" r:id="rId34"/>
    <p:sldId id="298" r:id="rId35"/>
    <p:sldId id="306" r:id="rId36"/>
    <p:sldId id="299" r:id="rId37"/>
    <p:sldId id="300" r:id="rId38"/>
    <p:sldId id="301" r:id="rId39"/>
    <p:sldId id="302" r:id="rId40"/>
    <p:sldId id="304" r:id="rId41"/>
    <p:sldId id="305" r:id="rId42"/>
    <p:sldId id="303" r:id="rId43"/>
    <p:sldId id="307" r:id="rId44"/>
    <p:sldId id="281" r:id="rId45"/>
    <p:sldId id="282" r:id="rId46"/>
    <p:sldId id="283" r:id="rId47"/>
    <p:sldId id="284" r:id="rId48"/>
    <p:sldId id="285" r:id="rId49"/>
    <p:sldId id="286" r:id="rId50"/>
    <p:sldId id="287" r:id="rId51"/>
    <p:sldId id="288" r:id="rId52"/>
    <p:sldId id="308" r:id="rId53"/>
    <p:sldId id="314" r:id="rId54"/>
    <p:sldId id="315" r:id="rId55"/>
    <p:sldId id="317" r:id="rId56"/>
    <p:sldId id="316" r:id="rId57"/>
    <p:sldId id="318" r:id="rId58"/>
    <p:sldId id="319" r:id="rId59"/>
    <p:sldId id="320" r:id="rId60"/>
    <p:sldId id="321" r:id="rId61"/>
    <p:sldId id="322" r:id="rId62"/>
    <p:sldId id="323" r:id="rId63"/>
    <p:sldId id="324" r:id="rId64"/>
    <p:sldId id="325" r:id="rId65"/>
    <p:sldId id="326" r:id="rId66"/>
    <p:sldId id="327" r:id="rId67"/>
    <p:sldId id="328" r:id="rId68"/>
    <p:sldId id="310" r:id="rId69"/>
    <p:sldId id="329" r:id="rId70"/>
    <p:sldId id="330" r:id="rId71"/>
    <p:sldId id="331" r:id="rId72"/>
    <p:sldId id="332" r:id="rId73"/>
    <p:sldId id="333" r:id="rId74"/>
    <p:sldId id="309" r:id="rId75"/>
    <p:sldId id="311" r:id="rId76"/>
    <p:sldId id="312" r:id="rId77"/>
    <p:sldId id="313" r:id="rId7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27E295C-6409-4060-8BE3-28E2413AE6E2}" v="94" dt="2021-05-27T17:10:54.9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microsoft.com/office/2015/10/relationships/revisionInfo" Target="revisionInfo.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 Juryk" userId="788296719899914d" providerId="LiveId" clId="{A27E295C-6409-4060-8BE3-28E2413AE6E2}"/>
    <pc:docChg chg="undo custSel addSld delSld modSld sldOrd">
      <pc:chgData name="Anna Juryk" userId="788296719899914d" providerId="LiveId" clId="{A27E295C-6409-4060-8BE3-28E2413AE6E2}" dt="2021-05-28T06:44:56.230" v="6575"/>
      <pc:docMkLst>
        <pc:docMk/>
      </pc:docMkLst>
      <pc:sldChg chg="modSp mod">
        <pc:chgData name="Anna Juryk" userId="788296719899914d" providerId="LiveId" clId="{A27E295C-6409-4060-8BE3-28E2413AE6E2}" dt="2021-05-25T16:06:12.906" v="5199" actId="27636"/>
        <pc:sldMkLst>
          <pc:docMk/>
          <pc:sldMk cId="3499174838" sldId="256"/>
        </pc:sldMkLst>
        <pc:spChg chg="mod">
          <ac:chgData name="Anna Juryk" userId="788296719899914d" providerId="LiveId" clId="{A27E295C-6409-4060-8BE3-28E2413AE6E2}" dt="2021-05-25T16:06:12.906" v="5199" actId="27636"/>
          <ac:spMkLst>
            <pc:docMk/>
            <pc:sldMk cId="3499174838" sldId="256"/>
            <ac:spMk id="2" creationId="{EED33F42-A0AF-422D-A41B-D8CB56D5EE03}"/>
          </ac:spMkLst>
        </pc:spChg>
        <pc:spChg chg="mod">
          <ac:chgData name="Anna Juryk" userId="788296719899914d" providerId="LiveId" clId="{A27E295C-6409-4060-8BE3-28E2413AE6E2}" dt="2021-05-25T16:06:12.758" v="5196"/>
          <ac:spMkLst>
            <pc:docMk/>
            <pc:sldMk cId="3499174838" sldId="256"/>
            <ac:spMk id="3" creationId="{42A751C7-0AE2-4FE3-B709-7494DF12DEBA}"/>
          </ac:spMkLst>
        </pc:spChg>
      </pc:sldChg>
      <pc:sldChg chg="addSp delSp modSp new mod setBg delDesignElem">
        <pc:chgData name="Anna Juryk" userId="788296719899914d" providerId="LiveId" clId="{A27E295C-6409-4060-8BE3-28E2413AE6E2}" dt="2021-05-25T16:05:09.052" v="5162" actId="27636"/>
        <pc:sldMkLst>
          <pc:docMk/>
          <pc:sldMk cId="4122642682" sldId="257"/>
        </pc:sldMkLst>
        <pc:spChg chg="mod">
          <ac:chgData name="Anna Juryk" userId="788296719899914d" providerId="LiveId" clId="{A27E295C-6409-4060-8BE3-28E2413AE6E2}" dt="2021-05-23T15:53:08.492" v="7" actId="26606"/>
          <ac:spMkLst>
            <pc:docMk/>
            <pc:sldMk cId="4122642682" sldId="257"/>
            <ac:spMk id="2" creationId="{21A5D7B6-2AB4-4401-B875-89B536BCD6C2}"/>
          </ac:spMkLst>
        </pc:spChg>
        <pc:spChg chg="mod">
          <ac:chgData name="Anna Juryk" userId="788296719899914d" providerId="LiveId" clId="{A27E295C-6409-4060-8BE3-28E2413AE6E2}" dt="2021-05-25T16:05:09.052" v="5162" actId="27636"/>
          <ac:spMkLst>
            <pc:docMk/>
            <pc:sldMk cId="4122642682" sldId="257"/>
            <ac:spMk id="3" creationId="{5F7E9730-79E2-4A61-9B4B-8F8D20530D8D}"/>
          </ac:spMkLst>
        </pc:spChg>
        <pc:spChg chg="add del">
          <ac:chgData name="Anna Juryk" userId="788296719899914d" providerId="LiveId" clId="{A27E295C-6409-4060-8BE3-28E2413AE6E2}" dt="2021-05-23T15:53:01.183" v="2" actId="26606"/>
          <ac:spMkLst>
            <pc:docMk/>
            <pc:sldMk cId="4122642682" sldId="257"/>
            <ac:spMk id="8" creationId="{827B839B-9ADE-406B-8590-F1CAEDED45A1}"/>
          </ac:spMkLst>
        </pc:spChg>
        <pc:spChg chg="add del">
          <ac:chgData name="Anna Juryk" userId="788296719899914d" providerId="LiveId" clId="{A27E295C-6409-4060-8BE3-28E2413AE6E2}" dt="2021-05-23T15:53:01.183" v="2" actId="26606"/>
          <ac:spMkLst>
            <pc:docMk/>
            <pc:sldMk cId="4122642682" sldId="257"/>
            <ac:spMk id="10" creationId="{CFE45BF0-46DB-408C-B5F7-7B11716805D4}"/>
          </ac:spMkLst>
        </pc:spChg>
        <pc:spChg chg="add del">
          <ac:chgData name="Anna Juryk" userId="788296719899914d" providerId="LiveId" clId="{A27E295C-6409-4060-8BE3-28E2413AE6E2}" dt="2021-05-23T15:53:01.183" v="2" actId="26606"/>
          <ac:spMkLst>
            <pc:docMk/>
            <pc:sldMk cId="4122642682" sldId="257"/>
            <ac:spMk id="12" creationId="{2AEBC8F2-97B1-41B4-93F1-2D289E197FBA}"/>
          </ac:spMkLst>
        </pc:spChg>
        <pc:spChg chg="add del">
          <ac:chgData name="Anna Juryk" userId="788296719899914d" providerId="LiveId" clId="{A27E295C-6409-4060-8BE3-28E2413AE6E2}" dt="2021-05-23T15:53:01.183" v="2" actId="26606"/>
          <ac:spMkLst>
            <pc:docMk/>
            <pc:sldMk cId="4122642682" sldId="257"/>
            <ac:spMk id="14" creationId="{472E3A19-F5D5-48FC-BB9C-48C2F68F598B}"/>
          </ac:spMkLst>
        </pc:spChg>
        <pc:spChg chg="add del">
          <ac:chgData name="Anna Juryk" userId="788296719899914d" providerId="LiveId" clId="{A27E295C-6409-4060-8BE3-28E2413AE6E2}" dt="2021-05-23T15:53:01.183" v="2" actId="26606"/>
          <ac:spMkLst>
            <pc:docMk/>
            <pc:sldMk cId="4122642682" sldId="257"/>
            <ac:spMk id="16" creationId="{7A62E32F-BB65-43A8-8EB5-92346890E549}"/>
          </ac:spMkLst>
        </pc:spChg>
        <pc:spChg chg="add del">
          <ac:chgData name="Anna Juryk" userId="788296719899914d" providerId="LiveId" clId="{A27E295C-6409-4060-8BE3-28E2413AE6E2}" dt="2021-05-23T15:53:01.183" v="2" actId="26606"/>
          <ac:spMkLst>
            <pc:docMk/>
            <pc:sldMk cId="4122642682" sldId="257"/>
            <ac:spMk id="18" creationId="{14E91B64-9FCC-451E-AFB4-A827D6329367}"/>
          </ac:spMkLst>
        </pc:spChg>
        <pc:spChg chg="add del">
          <ac:chgData name="Anna Juryk" userId="788296719899914d" providerId="LiveId" clId="{A27E295C-6409-4060-8BE3-28E2413AE6E2}" dt="2021-05-23T15:53:04.451" v="4" actId="26606"/>
          <ac:spMkLst>
            <pc:docMk/>
            <pc:sldMk cId="4122642682" sldId="257"/>
            <ac:spMk id="20" creationId="{8D71EDA1-87BF-4D5D-AB79-F346FD19278A}"/>
          </ac:spMkLst>
        </pc:spChg>
        <pc:spChg chg="add del">
          <ac:chgData name="Anna Juryk" userId="788296719899914d" providerId="LiveId" clId="{A27E295C-6409-4060-8BE3-28E2413AE6E2}" dt="2021-05-23T15:53:04.451" v="4" actId="26606"/>
          <ac:spMkLst>
            <pc:docMk/>
            <pc:sldMk cId="4122642682" sldId="257"/>
            <ac:spMk id="21" creationId="{09588DA8-065E-4F6F-8EFD-43104AB2E0CF}"/>
          </ac:spMkLst>
        </pc:spChg>
        <pc:spChg chg="add del">
          <ac:chgData name="Anna Juryk" userId="788296719899914d" providerId="LiveId" clId="{A27E295C-6409-4060-8BE3-28E2413AE6E2}" dt="2021-05-23T15:53:04.451" v="4" actId="26606"/>
          <ac:spMkLst>
            <pc:docMk/>
            <pc:sldMk cId="4122642682" sldId="257"/>
            <ac:spMk id="22" creationId="{C4285719-470E-454C-AF62-8323075F1F5B}"/>
          </ac:spMkLst>
        </pc:spChg>
        <pc:spChg chg="add del">
          <ac:chgData name="Anna Juryk" userId="788296719899914d" providerId="LiveId" clId="{A27E295C-6409-4060-8BE3-28E2413AE6E2}" dt="2021-05-23T15:53:04.451" v="4" actId="26606"/>
          <ac:spMkLst>
            <pc:docMk/>
            <pc:sldMk cId="4122642682" sldId="257"/>
            <ac:spMk id="23" creationId="{CD9FE4EF-C4D8-49A0-B2FF-81D8DB7D8A24}"/>
          </ac:spMkLst>
        </pc:spChg>
        <pc:spChg chg="add del">
          <ac:chgData name="Anna Juryk" userId="788296719899914d" providerId="LiveId" clId="{A27E295C-6409-4060-8BE3-28E2413AE6E2}" dt="2021-05-23T15:53:04.451" v="4" actId="26606"/>
          <ac:spMkLst>
            <pc:docMk/>
            <pc:sldMk cId="4122642682" sldId="257"/>
            <ac:spMk id="24" creationId="{4300840D-0A0B-4512-BACA-B439D5B9C57C}"/>
          </ac:spMkLst>
        </pc:spChg>
        <pc:spChg chg="add del">
          <ac:chgData name="Anna Juryk" userId="788296719899914d" providerId="LiveId" clId="{A27E295C-6409-4060-8BE3-28E2413AE6E2}" dt="2021-05-23T15:53:04.451" v="4" actId="26606"/>
          <ac:spMkLst>
            <pc:docMk/>
            <pc:sldMk cId="4122642682" sldId="257"/>
            <ac:spMk id="25" creationId="{D2B78728-A580-49A7-84F9-6EF6F583ADE0}"/>
          </ac:spMkLst>
        </pc:spChg>
        <pc:spChg chg="add del">
          <ac:chgData name="Anna Juryk" userId="788296719899914d" providerId="LiveId" clId="{A27E295C-6409-4060-8BE3-28E2413AE6E2}" dt="2021-05-23T15:53:04.451" v="4" actId="26606"/>
          <ac:spMkLst>
            <pc:docMk/>
            <pc:sldMk cId="4122642682" sldId="257"/>
            <ac:spMk id="26" creationId="{38FAA1A1-D861-433F-88FA-1E9D6FD31D11}"/>
          </ac:spMkLst>
        </pc:spChg>
        <pc:spChg chg="add del">
          <ac:chgData name="Anna Juryk" userId="788296719899914d" providerId="LiveId" clId="{A27E295C-6409-4060-8BE3-28E2413AE6E2}" dt="2021-05-23T15:53:08.472" v="6" actId="26606"/>
          <ac:spMkLst>
            <pc:docMk/>
            <pc:sldMk cId="4122642682" sldId="257"/>
            <ac:spMk id="28" creationId="{100EDD19-6802-4EC3-95CE-CFFAB042CFD6}"/>
          </ac:spMkLst>
        </pc:spChg>
        <pc:spChg chg="add del">
          <ac:chgData name="Anna Juryk" userId="788296719899914d" providerId="LiveId" clId="{A27E295C-6409-4060-8BE3-28E2413AE6E2}" dt="2021-05-23T15:53:08.472" v="6" actId="26606"/>
          <ac:spMkLst>
            <pc:docMk/>
            <pc:sldMk cId="4122642682" sldId="257"/>
            <ac:spMk id="29" creationId="{DB17E863-922E-4C26-BD64-E8FD41D28661}"/>
          </ac:spMkLst>
        </pc:spChg>
        <pc:spChg chg="add del">
          <ac:chgData name="Anna Juryk" userId="788296719899914d" providerId="LiveId" clId="{A27E295C-6409-4060-8BE3-28E2413AE6E2}" dt="2021-05-25T16:01:36.092" v="4991"/>
          <ac:spMkLst>
            <pc:docMk/>
            <pc:sldMk cId="4122642682" sldId="257"/>
            <ac:spMk id="31" creationId="{2B566528-1B12-4246-9431-5C2D7D081168}"/>
          </ac:spMkLst>
        </pc:spChg>
        <pc:spChg chg="add del">
          <ac:chgData name="Anna Juryk" userId="788296719899914d" providerId="LiveId" clId="{A27E295C-6409-4060-8BE3-28E2413AE6E2}" dt="2021-05-25T16:01:36.092" v="4991"/>
          <ac:spMkLst>
            <pc:docMk/>
            <pc:sldMk cId="4122642682" sldId="257"/>
            <ac:spMk id="32" creationId="{2E80C965-DB6D-4F81-9E9E-B027384D0BD6}"/>
          </ac:spMkLst>
        </pc:spChg>
        <pc:spChg chg="add del">
          <ac:chgData name="Anna Juryk" userId="788296719899914d" providerId="LiveId" clId="{A27E295C-6409-4060-8BE3-28E2413AE6E2}" dt="2021-05-25T16:01:36.092" v="4991"/>
          <ac:spMkLst>
            <pc:docMk/>
            <pc:sldMk cId="4122642682" sldId="257"/>
            <ac:spMk id="33" creationId="{A580F890-B085-4E95-96AA-55AEBEC5CE6E}"/>
          </ac:spMkLst>
        </pc:spChg>
        <pc:spChg chg="add del">
          <ac:chgData name="Anna Juryk" userId="788296719899914d" providerId="LiveId" clId="{A27E295C-6409-4060-8BE3-28E2413AE6E2}" dt="2021-05-25T16:01:36.092" v="4991"/>
          <ac:spMkLst>
            <pc:docMk/>
            <pc:sldMk cId="4122642682" sldId="257"/>
            <ac:spMk id="34" creationId="{D3F51FEB-38FB-4F6C-9F7B-2F2AFAB65463}"/>
          </ac:spMkLst>
        </pc:spChg>
        <pc:spChg chg="add del">
          <ac:chgData name="Anna Juryk" userId="788296719899914d" providerId="LiveId" clId="{A27E295C-6409-4060-8BE3-28E2413AE6E2}" dt="2021-05-25T16:01:36.092" v="4991"/>
          <ac:spMkLst>
            <pc:docMk/>
            <pc:sldMk cId="4122642682" sldId="257"/>
            <ac:spMk id="35" creationId="{1E547BA6-BAE0-43BB-A7CA-60F69CE252F0}"/>
          </ac:spMkLst>
        </pc:spChg>
      </pc:sldChg>
      <pc:sldChg chg="modSp new mod">
        <pc:chgData name="Anna Juryk" userId="788296719899914d" providerId="LiveId" clId="{A27E295C-6409-4060-8BE3-28E2413AE6E2}" dt="2021-05-25T16:06:12.921" v="5200" actId="27636"/>
        <pc:sldMkLst>
          <pc:docMk/>
          <pc:sldMk cId="3684922528" sldId="258"/>
        </pc:sldMkLst>
        <pc:spChg chg="mod">
          <ac:chgData name="Anna Juryk" userId="788296719899914d" providerId="LiveId" clId="{A27E295C-6409-4060-8BE3-28E2413AE6E2}" dt="2021-05-25T16:06:12.758" v="5196"/>
          <ac:spMkLst>
            <pc:docMk/>
            <pc:sldMk cId="3684922528" sldId="258"/>
            <ac:spMk id="2" creationId="{4F427DAA-AA93-47EF-A4A4-DD627F2914CB}"/>
          </ac:spMkLst>
        </pc:spChg>
        <pc:spChg chg="mod">
          <ac:chgData name="Anna Juryk" userId="788296719899914d" providerId="LiveId" clId="{A27E295C-6409-4060-8BE3-28E2413AE6E2}" dt="2021-05-25T16:06:12.921" v="5200" actId="27636"/>
          <ac:spMkLst>
            <pc:docMk/>
            <pc:sldMk cId="3684922528" sldId="258"/>
            <ac:spMk id="3" creationId="{31BF13D9-3D92-468A-A7EF-78C012B0C260}"/>
          </ac:spMkLst>
        </pc:spChg>
      </pc:sldChg>
      <pc:sldChg chg="modSp new mod">
        <pc:chgData name="Anna Juryk" userId="788296719899914d" providerId="LiveId" clId="{A27E295C-6409-4060-8BE3-28E2413AE6E2}" dt="2021-05-28T06:44:56.230" v="6575"/>
        <pc:sldMkLst>
          <pc:docMk/>
          <pc:sldMk cId="1992005569" sldId="259"/>
        </pc:sldMkLst>
        <pc:spChg chg="mod">
          <ac:chgData name="Anna Juryk" userId="788296719899914d" providerId="LiveId" clId="{A27E295C-6409-4060-8BE3-28E2413AE6E2}" dt="2021-05-28T06:44:56.230" v="6575"/>
          <ac:spMkLst>
            <pc:docMk/>
            <pc:sldMk cId="1992005569" sldId="259"/>
            <ac:spMk id="2" creationId="{DFE3C707-296A-41D0-AFDB-E9F080A22CBA}"/>
          </ac:spMkLst>
        </pc:spChg>
        <pc:spChg chg="mod">
          <ac:chgData name="Anna Juryk" userId="788296719899914d" providerId="LiveId" clId="{A27E295C-6409-4060-8BE3-28E2413AE6E2}" dt="2021-05-25T16:06:12.758" v="5196"/>
          <ac:spMkLst>
            <pc:docMk/>
            <pc:sldMk cId="1992005569" sldId="259"/>
            <ac:spMk id="3" creationId="{456C1074-4D78-4D11-BB8C-ADB7B5C462B8}"/>
          </ac:spMkLst>
        </pc:spChg>
      </pc:sldChg>
      <pc:sldChg chg="new del">
        <pc:chgData name="Anna Juryk" userId="788296719899914d" providerId="LiveId" clId="{A27E295C-6409-4060-8BE3-28E2413AE6E2}" dt="2021-05-23T21:44:09.354" v="519" actId="680"/>
        <pc:sldMkLst>
          <pc:docMk/>
          <pc:sldMk cId="987736439" sldId="260"/>
        </pc:sldMkLst>
      </pc:sldChg>
      <pc:sldChg chg="modSp new mod">
        <pc:chgData name="Anna Juryk" userId="788296719899914d" providerId="LiveId" clId="{A27E295C-6409-4060-8BE3-28E2413AE6E2}" dt="2021-05-25T16:06:12.943" v="5201" actId="27636"/>
        <pc:sldMkLst>
          <pc:docMk/>
          <pc:sldMk cId="1546363747" sldId="260"/>
        </pc:sldMkLst>
        <pc:spChg chg="mod">
          <ac:chgData name="Anna Juryk" userId="788296719899914d" providerId="LiveId" clId="{A27E295C-6409-4060-8BE3-28E2413AE6E2}" dt="2021-05-25T16:06:12.758" v="5196"/>
          <ac:spMkLst>
            <pc:docMk/>
            <pc:sldMk cId="1546363747" sldId="260"/>
            <ac:spMk id="2" creationId="{B108E363-101C-4BFB-B543-E9E8E8A74548}"/>
          </ac:spMkLst>
        </pc:spChg>
        <pc:spChg chg="mod">
          <ac:chgData name="Anna Juryk" userId="788296719899914d" providerId="LiveId" clId="{A27E295C-6409-4060-8BE3-28E2413AE6E2}" dt="2021-05-25T16:06:12.943" v="5201" actId="27636"/>
          <ac:spMkLst>
            <pc:docMk/>
            <pc:sldMk cId="1546363747" sldId="260"/>
            <ac:spMk id="3" creationId="{8E3ECD53-8977-47AB-917D-7CC2832FFE43}"/>
          </ac:spMkLst>
        </pc:spChg>
      </pc:sldChg>
      <pc:sldChg chg="modSp new mod">
        <pc:chgData name="Anna Juryk" userId="788296719899914d" providerId="LiveId" clId="{A27E295C-6409-4060-8BE3-28E2413AE6E2}" dt="2021-05-25T16:06:12.758" v="5196"/>
        <pc:sldMkLst>
          <pc:docMk/>
          <pc:sldMk cId="3325647167" sldId="261"/>
        </pc:sldMkLst>
        <pc:spChg chg="mod">
          <ac:chgData name="Anna Juryk" userId="788296719899914d" providerId="LiveId" clId="{A27E295C-6409-4060-8BE3-28E2413AE6E2}" dt="2021-05-25T16:06:12.758" v="5196"/>
          <ac:spMkLst>
            <pc:docMk/>
            <pc:sldMk cId="3325647167" sldId="261"/>
            <ac:spMk id="2" creationId="{5125F15F-9114-405A-BC9B-ADE62A37A261}"/>
          </ac:spMkLst>
        </pc:spChg>
        <pc:spChg chg="mod">
          <ac:chgData name="Anna Juryk" userId="788296719899914d" providerId="LiveId" clId="{A27E295C-6409-4060-8BE3-28E2413AE6E2}" dt="2021-05-25T16:06:12.758" v="5196"/>
          <ac:spMkLst>
            <pc:docMk/>
            <pc:sldMk cId="3325647167" sldId="261"/>
            <ac:spMk id="3" creationId="{55E5CA23-A6A9-4295-85CC-4027753A1A25}"/>
          </ac:spMkLst>
        </pc:spChg>
      </pc:sldChg>
      <pc:sldChg chg="modSp new mod">
        <pc:chgData name="Anna Juryk" userId="788296719899914d" providerId="LiveId" clId="{A27E295C-6409-4060-8BE3-28E2413AE6E2}" dt="2021-05-25T16:06:12.758" v="5196"/>
        <pc:sldMkLst>
          <pc:docMk/>
          <pc:sldMk cId="1646345131" sldId="262"/>
        </pc:sldMkLst>
        <pc:spChg chg="mod">
          <ac:chgData name="Anna Juryk" userId="788296719899914d" providerId="LiveId" clId="{A27E295C-6409-4060-8BE3-28E2413AE6E2}" dt="2021-05-25T16:06:12.758" v="5196"/>
          <ac:spMkLst>
            <pc:docMk/>
            <pc:sldMk cId="1646345131" sldId="262"/>
            <ac:spMk id="2" creationId="{1FAC51C5-9EEB-4018-B0E7-4C070E8FA7A8}"/>
          </ac:spMkLst>
        </pc:spChg>
        <pc:spChg chg="mod">
          <ac:chgData name="Anna Juryk" userId="788296719899914d" providerId="LiveId" clId="{A27E295C-6409-4060-8BE3-28E2413AE6E2}" dt="2021-05-25T16:06:12.758" v="5196"/>
          <ac:spMkLst>
            <pc:docMk/>
            <pc:sldMk cId="1646345131" sldId="262"/>
            <ac:spMk id="3" creationId="{5D2B9A0A-5928-49C5-8910-9A090B6822C5}"/>
          </ac:spMkLst>
        </pc:spChg>
      </pc:sldChg>
      <pc:sldChg chg="modSp new mod">
        <pc:chgData name="Anna Juryk" userId="788296719899914d" providerId="LiveId" clId="{A27E295C-6409-4060-8BE3-28E2413AE6E2}" dt="2021-05-25T16:06:12.943" v="5202" actId="27636"/>
        <pc:sldMkLst>
          <pc:docMk/>
          <pc:sldMk cId="3638439821" sldId="263"/>
        </pc:sldMkLst>
        <pc:spChg chg="mod">
          <ac:chgData name="Anna Juryk" userId="788296719899914d" providerId="LiveId" clId="{A27E295C-6409-4060-8BE3-28E2413AE6E2}" dt="2021-05-25T16:06:12.943" v="5202" actId="27636"/>
          <ac:spMkLst>
            <pc:docMk/>
            <pc:sldMk cId="3638439821" sldId="263"/>
            <ac:spMk id="2" creationId="{43F58514-F321-46A1-8772-DD736D26F596}"/>
          </ac:spMkLst>
        </pc:spChg>
        <pc:spChg chg="mod">
          <ac:chgData name="Anna Juryk" userId="788296719899914d" providerId="LiveId" clId="{A27E295C-6409-4060-8BE3-28E2413AE6E2}" dt="2021-05-25T16:06:12.758" v="5196"/>
          <ac:spMkLst>
            <pc:docMk/>
            <pc:sldMk cId="3638439821" sldId="263"/>
            <ac:spMk id="3" creationId="{657273ED-0611-4FF0-AF14-E3C8D2CFD12F}"/>
          </ac:spMkLst>
        </pc:spChg>
      </pc:sldChg>
      <pc:sldChg chg="addSp delSp modSp new mod">
        <pc:chgData name="Anna Juryk" userId="788296719899914d" providerId="LiveId" clId="{A27E295C-6409-4060-8BE3-28E2413AE6E2}" dt="2021-05-25T16:06:12.758" v="5196"/>
        <pc:sldMkLst>
          <pc:docMk/>
          <pc:sldMk cId="936123652" sldId="264"/>
        </pc:sldMkLst>
        <pc:spChg chg="mod">
          <ac:chgData name="Anna Juryk" userId="788296719899914d" providerId="LiveId" clId="{A27E295C-6409-4060-8BE3-28E2413AE6E2}" dt="2021-05-25T16:06:12.758" v="5196"/>
          <ac:spMkLst>
            <pc:docMk/>
            <pc:sldMk cId="936123652" sldId="264"/>
            <ac:spMk id="2" creationId="{6EBE1BA7-965C-42C5-9987-4396C22C98C4}"/>
          </ac:spMkLst>
        </pc:spChg>
        <pc:spChg chg="add del mod">
          <ac:chgData name="Anna Juryk" userId="788296719899914d" providerId="LiveId" clId="{A27E295C-6409-4060-8BE3-28E2413AE6E2}" dt="2021-05-24T19:01:46.917" v="1949" actId="12084"/>
          <ac:spMkLst>
            <pc:docMk/>
            <pc:sldMk cId="936123652" sldId="264"/>
            <ac:spMk id="3" creationId="{D16078BF-8475-46A1-8F90-3F52AB2109C1}"/>
          </ac:spMkLst>
        </pc:spChg>
        <pc:graphicFrameChg chg="add del mod">
          <ac:chgData name="Anna Juryk" userId="788296719899914d" providerId="LiveId" clId="{A27E295C-6409-4060-8BE3-28E2413AE6E2}" dt="2021-05-24T19:01:31.028" v="1948" actId="12084"/>
          <ac:graphicFrameMkLst>
            <pc:docMk/>
            <pc:sldMk cId="936123652" sldId="264"/>
            <ac:graphicFrameMk id="4" creationId="{5020A3F3-CAB1-4815-AAB3-B1B5AA684402}"/>
          </ac:graphicFrameMkLst>
        </pc:graphicFrameChg>
        <pc:graphicFrameChg chg="add mod">
          <ac:chgData name="Anna Juryk" userId="788296719899914d" providerId="LiveId" clId="{A27E295C-6409-4060-8BE3-28E2413AE6E2}" dt="2021-05-25T16:06:12.758" v="5196"/>
          <ac:graphicFrameMkLst>
            <pc:docMk/>
            <pc:sldMk cId="936123652" sldId="264"/>
            <ac:graphicFrameMk id="5" creationId="{E6249654-11E8-4119-AEEA-40C365401B0E}"/>
          </ac:graphicFrameMkLst>
        </pc:graphicFrameChg>
      </pc:sldChg>
      <pc:sldChg chg="modSp new mod">
        <pc:chgData name="Anna Juryk" userId="788296719899914d" providerId="LiveId" clId="{A27E295C-6409-4060-8BE3-28E2413AE6E2}" dt="2021-05-25T16:06:12.758" v="5196"/>
        <pc:sldMkLst>
          <pc:docMk/>
          <pc:sldMk cId="1322139299" sldId="265"/>
        </pc:sldMkLst>
        <pc:spChg chg="mod">
          <ac:chgData name="Anna Juryk" userId="788296719899914d" providerId="LiveId" clId="{A27E295C-6409-4060-8BE3-28E2413AE6E2}" dt="2021-05-25T16:06:12.758" v="5196"/>
          <ac:spMkLst>
            <pc:docMk/>
            <pc:sldMk cId="1322139299" sldId="265"/>
            <ac:spMk id="2" creationId="{58D18A42-8BCC-43CB-B9C0-979064056FDA}"/>
          </ac:spMkLst>
        </pc:spChg>
        <pc:spChg chg="mod">
          <ac:chgData name="Anna Juryk" userId="788296719899914d" providerId="LiveId" clId="{A27E295C-6409-4060-8BE3-28E2413AE6E2}" dt="2021-05-25T16:06:12.758" v="5196"/>
          <ac:spMkLst>
            <pc:docMk/>
            <pc:sldMk cId="1322139299" sldId="265"/>
            <ac:spMk id="3" creationId="{B53F4870-50A6-4AC7-87B9-FF65F277143B}"/>
          </ac:spMkLst>
        </pc:spChg>
      </pc:sldChg>
      <pc:sldChg chg="modSp new mod">
        <pc:chgData name="Anna Juryk" userId="788296719899914d" providerId="LiveId" clId="{A27E295C-6409-4060-8BE3-28E2413AE6E2}" dt="2021-05-25T16:06:13.023" v="5204" actId="27636"/>
        <pc:sldMkLst>
          <pc:docMk/>
          <pc:sldMk cId="3850525669" sldId="266"/>
        </pc:sldMkLst>
        <pc:spChg chg="mod">
          <ac:chgData name="Anna Juryk" userId="788296719899914d" providerId="LiveId" clId="{A27E295C-6409-4060-8BE3-28E2413AE6E2}" dt="2021-05-25T16:06:12.758" v="5196"/>
          <ac:spMkLst>
            <pc:docMk/>
            <pc:sldMk cId="3850525669" sldId="266"/>
            <ac:spMk id="2" creationId="{FF87D5F2-D0D6-4B0A-BC78-D6214C913DED}"/>
          </ac:spMkLst>
        </pc:spChg>
        <pc:spChg chg="mod">
          <ac:chgData name="Anna Juryk" userId="788296719899914d" providerId="LiveId" clId="{A27E295C-6409-4060-8BE3-28E2413AE6E2}" dt="2021-05-25T16:06:13.023" v="5204" actId="27636"/>
          <ac:spMkLst>
            <pc:docMk/>
            <pc:sldMk cId="3850525669" sldId="266"/>
            <ac:spMk id="3" creationId="{698BDF67-258C-4C75-A663-1720890EB036}"/>
          </ac:spMkLst>
        </pc:spChg>
      </pc:sldChg>
      <pc:sldChg chg="modSp new mod">
        <pc:chgData name="Anna Juryk" userId="788296719899914d" providerId="LiveId" clId="{A27E295C-6409-4060-8BE3-28E2413AE6E2}" dt="2021-05-25T16:06:12.758" v="5196"/>
        <pc:sldMkLst>
          <pc:docMk/>
          <pc:sldMk cId="976716542" sldId="267"/>
        </pc:sldMkLst>
        <pc:spChg chg="mod">
          <ac:chgData name="Anna Juryk" userId="788296719899914d" providerId="LiveId" clId="{A27E295C-6409-4060-8BE3-28E2413AE6E2}" dt="2021-05-25T16:06:12.758" v="5196"/>
          <ac:spMkLst>
            <pc:docMk/>
            <pc:sldMk cId="976716542" sldId="267"/>
            <ac:spMk id="2" creationId="{5AA7BC42-A638-4EC6-B16C-81286C4C0910}"/>
          </ac:spMkLst>
        </pc:spChg>
        <pc:spChg chg="mod">
          <ac:chgData name="Anna Juryk" userId="788296719899914d" providerId="LiveId" clId="{A27E295C-6409-4060-8BE3-28E2413AE6E2}" dt="2021-05-25T16:06:12.758" v="5196"/>
          <ac:spMkLst>
            <pc:docMk/>
            <pc:sldMk cId="976716542" sldId="267"/>
            <ac:spMk id="3" creationId="{158F8EAD-EB09-4C55-B465-A95C38866F9B}"/>
          </ac:spMkLst>
        </pc:spChg>
      </pc:sldChg>
      <pc:sldChg chg="modSp new mod">
        <pc:chgData name="Anna Juryk" userId="788296719899914d" providerId="LiveId" clId="{A27E295C-6409-4060-8BE3-28E2413AE6E2}" dt="2021-05-25T16:06:12.758" v="5196"/>
        <pc:sldMkLst>
          <pc:docMk/>
          <pc:sldMk cId="1891810747" sldId="268"/>
        </pc:sldMkLst>
        <pc:spChg chg="mod">
          <ac:chgData name="Anna Juryk" userId="788296719899914d" providerId="LiveId" clId="{A27E295C-6409-4060-8BE3-28E2413AE6E2}" dt="2021-05-25T16:06:12.758" v="5196"/>
          <ac:spMkLst>
            <pc:docMk/>
            <pc:sldMk cId="1891810747" sldId="268"/>
            <ac:spMk id="2" creationId="{AEA494A0-31A6-487F-B09C-6320386DBE69}"/>
          </ac:spMkLst>
        </pc:spChg>
        <pc:spChg chg="mod">
          <ac:chgData name="Anna Juryk" userId="788296719899914d" providerId="LiveId" clId="{A27E295C-6409-4060-8BE3-28E2413AE6E2}" dt="2021-05-25T16:06:12.758" v="5196"/>
          <ac:spMkLst>
            <pc:docMk/>
            <pc:sldMk cId="1891810747" sldId="268"/>
            <ac:spMk id="3" creationId="{F7BF359D-32E3-49E9-A501-AE6ABAE620A8}"/>
          </ac:spMkLst>
        </pc:spChg>
      </pc:sldChg>
      <pc:sldChg chg="new del">
        <pc:chgData name="Anna Juryk" userId="788296719899914d" providerId="LiveId" clId="{A27E295C-6409-4060-8BE3-28E2413AE6E2}" dt="2021-05-25T12:11:38.660" v="4851" actId="47"/>
        <pc:sldMkLst>
          <pc:docMk/>
          <pc:sldMk cId="1558751043" sldId="269"/>
        </pc:sldMkLst>
      </pc:sldChg>
      <pc:sldChg chg="modSp new mod">
        <pc:chgData name="Anna Juryk" userId="788296719899914d" providerId="LiveId" clId="{A27E295C-6409-4060-8BE3-28E2413AE6E2}" dt="2021-05-25T16:06:12.959" v="5203" actId="27636"/>
        <pc:sldMkLst>
          <pc:docMk/>
          <pc:sldMk cId="2004318739" sldId="270"/>
        </pc:sldMkLst>
        <pc:spChg chg="mod">
          <ac:chgData name="Anna Juryk" userId="788296719899914d" providerId="LiveId" clId="{A27E295C-6409-4060-8BE3-28E2413AE6E2}" dt="2021-05-25T16:06:12.959" v="5203" actId="27636"/>
          <ac:spMkLst>
            <pc:docMk/>
            <pc:sldMk cId="2004318739" sldId="270"/>
            <ac:spMk id="2" creationId="{8D200037-C43A-47CA-9EF4-C37FFD490190}"/>
          </ac:spMkLst>
        </pc:spChg>
        <pc:spChg chg="mod">
          <ac:chgData name="Anna Juryk" userId="788296719899914d" providerId="LiveId" clId="{A27E295C-6409-4060-8BE3-28E2413AE6E2}" dt="2021-05-25T16:06:12.758" v="5196"/>
          <ac:spMkLst>
            <pc:docMk/>
            <pc:sldMk cId="2004318739" sldId="270"/>
            <ac:spMk id="3" creationId="{58BB42A6-A3E4-4A97-8422-143F9130CEE4}"/>
          </ac:spMkLst>
        </pc:spChg>
      </pc:sldChg>
      <pc:sldChg chg="modSp new mod">
        <pc:chgData name="Anna Juryk" userId="788296719899914d" providerId="LiveId" clId="{A27E295C-6409-4060-8BE3-28E2413AE6E2}" dt="2021-05-25T16:06:12.758" v="5196"/>
        <pc:sldMkLst>
          <pc:docMk/>
          <pc:sldMk cId="1919804370" sldId="271"/>
        </pc:sldMkLst>
        <pc:spChg chg="mod">
          <ac:chgData name="Anna Juryk" userId="788296719899914d" providerId="LiveId" clId="{A27E295C-6409-4060-8BE3-28E2413AE6E2}" dt="2021-05-25T16:06:12.758" v="5196"/>
          <ac:spMkLst>
            <pc:docMk/>
            <pc:sldMk cId="1919804370" sldId="271"/>
            <ac:spMk id="2" creationId="{56C5C98C-680F-4532-A989-BFC6FF708550}"/>
          </ac:spMkLst>
        </pc:spChg>
        <pc:spChg chg="mod">
          <ac:chgData name="Anna Juryk" userId="788296719899914d" providerId="LiveId" clId="{A27E295C-6409-4060-8BE3-28E2413AE6E2}" dt="2021-05-25T16:06:12.758" v="5196"/>
          <ac:spMkLst>
            <pc:docMk/>
            <pc:sldMk cId="1919804370" sldId="271"/>
            <ac:spMk id="3" creationId="{2891C34A-1456-4EA2-8E16-994E4518DA41}"/>
          </ac:spMkLst>
        </pc:spChg>
      </pc:sldChg>
      <pc:sldChg chg="modSp new mod">
        <pc:chgData name="Anna Juryk" userId="788296719899914d" providerId="LiveId" clId="{A27E295C-6409-4060-8BE3-28E2413AE6E2}" dt="2021-05-25T16:06:12.758" v="5196"/>
        <pc:sldMkLst>
          <pc:docMk/>
          <pc:sldMk cId="288357160" sldId="272"/>
        </pc:sldMkLst>
        <pc:spChg chg="mod">
          <ac:chgData name="Anna Juryk" userId="788296719899914d" providerId="LiveId" clId="{A27E295C-6409-4060-8BE3-28E2413AE6E2}" dt="2021-05-25T16:06:12.758" v="5196"/>
          <ac:spMkLst>
            <pc:docMk/>
            <pc:sldMk cId="288357160" sldId="272"/>
            <ac:spMk id="2" creationId="{1362786E-FE9B-4DE0-BC4A-CFB21BDFB808}"/>
          </ac:spMkLst>
        </pc:spChg>
        <pc:spChg chg="mod">
          <ac:chgData name="Anna Juryk" userId="788296719899914d" providerId="LiveId" clId="{A27E295C-6409-4060-8BE3-28E2413AE6E2}" dt="2021-05-25T16:06:12.758" v="5196"/>
          <ac:spMkLst>
            <pc:docMk/>
            <pc:sldMk cId="288357160" sldId="272"/>
            <ac:spMk id="3" creationId="{2DFD70D4-09CE-42ED-B8D2-FBFA0673C994}"/>
          </ac:spMkLst>
        </pc:spChg>
      </pc:sldChg>
      <pc:sldChg chg="modSp new mod">
        <pc:chgData name="Anna Juryk" userId="788296719899914d" providerId="LiveId" clId="{A27E295C-6409-4060-8BE3-28E2413AE6E2}" dt="2021-05-25T16:06:13.043" v="5205" actId="27636"/>
        <pc:sldMkLst>
          <pc:docMk/>
          <pc:sldMk cId="2525867685" sldId="273"/>
        </pc:sldMkLst>
        <pc:spChg chg="mod">
          <ac:chgData name="Anna Juryk" userId="788296719899914d" providerId="LiveId" clId="{A27E295C-6409-4060-8BE3-28E2413AE6E2}" dt="2021-05-25T16:06:12.758" v="5196"/>
          <ac:spMkLst>
            <pc:docMk/>
            <pc:sldMk cId="2525867685" sldId="273"/>
            <ac:spMk id="2" creationId="{8070B058-61A2-4B6D-8D14-2E44D7311D84}"/>
          </ac:spMkLst>
        </pc:spChg>
        <pc:spChg chg="mod">
          <ac:chgData name="Anna Juryk" userId="788296719899914d" providerId="LiveId" clId="{A27E295C-6409-4060-8BE3-28E2413AE6E2}" dt="2021-05-25T16:06:13.043" v="5205" actId="27636"/>
          <ac:spMkLst>
            <pc:docMk/>
            <pc:sldMk cId="2525867685" sldId="273"/>
            <ac:spMk id="3" creationId="{960855A5-9AE5-4D20-9A12-E8C7173C8F43}"/>
          </ac:spMkLst>
        </pc:spChg>
      </pc:sldChg>
      <pc:sldChg chg="modSp new mod">
        <pc:chgData name="Anna Juryk" userId="788296719899914d" providerId="LiveId" clId="{A27E295C-6409-4060-8BE3-28E2413AE6E2}" dt="2021-05-25T16:06:13.106" v="5213" actId="27636"/>
        <pc:sldMkLst>
          <pc:docMk/>
          <pc:sldMk cId="1230015540" sldId="274"/>
        </pc:sldMkLst>
        <pc:spChg chg="mod">
          <ac:chgData name="Anna Juryk" userId="788296719899914d" providerId="LiveId" clId="{A27E295C-6409-4060-8BE3-28E2413AE6E2}" dt="2021-05-25T16:06:13.106" v="5213" actId="27636"/>
          <ac:spMkLst>
            <pc:docMk/>
            <pc:sldMk cId="1230015540" sldId="274"/>
            <ac:spMk id="2" creationId="{6624FD21-D798-4970-8C7B-EC925372C8DD}"/>
          </ac:spMkLst>
        </pc:spChg>
        <pc:spChg chg="mod">
          <ac:chgData name="Anna Juryk" userId="788296719899914d" providerId="LiveId" clId="{A27E295C-6409-4060-8BE3-28E2413AE6E2}" dt="2021-05-25T16:06:12.758" v="5196"/>
          <ac:spMkLst>
            <pc:docMk/>
            <pc:sldMk cId="1230015540" sldId="274"/>
            <ac:spMk id="3" creationId="{8BAB7FD8-8DBF-412A-B9B2-882472643B34}"/>
          </ac:spMkLst>
        </pc:spChg>
      </pc:sldChg>
      <pc:sldChg chg="modSp new mod">
        <pc:chgData name="Anna Juryk" userId="788296719899914d" providerId="LiveId" clId="{A27E295C-6409-4060-8BE3-28E2413AE6E2}" dt="2021-05-25T16:06:12.758" v="5196"/>
        <pc:sldMkLst>
          <pc:docMk/>
          <pc:sldMk cId="700646760" sldId="275"/>
        </pc:sldMkLst>
        <pc:spChg chg="mod">
          <ac:chgData name="Anna Juryk" userId="788296719899914d" providerId="LiveId" clId="{A27E295C-6409-4060-8BE3-28E2413AE6E2}" dt="2021-05-25T16:06:12.758" v="5196"/>
          <ac:spMkLst>
            <pc:docMk/>
            <pc:sldMk cId="700646760" sldId="275"/>
            <ac:spMk id="2" creationId="{2E80B7A4-4F1D-4145-9FF8-7C635DBDE32E}"/>
          </ac:spMkLst>
        </pc:spChg>
        <pc:spChg chg="mod">
          <ac:chgData name="Anna Juryk" userId="788296719899914d" providerId="LiveId" clId="{A27E295C-6409-4060-8BE3-28E2413AE6E2}" dt="2021-05-25T16:06:12.758" v="5196"/>
          <ac:spMkLst>
            <pc:docMk/>
            <pc:sldMk cId="700646760" sldId="275"/>
            <ac:spMk id="3" creationId="{5D13B0DE-3CF0-4EA2-950C-B700015E19F0}"/>
          </ac:spMkLst>
        </pc:spChg>
      </pc:sldChg>
      <pc:sldChg chg="modSp add">
        <pc:chgData name="Anna Juryk" userId="788296719899914d" providerId="LiveId" clId="{A27E295C-6409-4060-8BE3-28E2413AE6E2}" dt="2021-05-25T16:06:12.758" v="5196"/>
        <pc:sldMkLst>
          <pc:docMk/>
          <pc:sldMk cId="957487648" sldId="276"/>
        </pc:sldMkLst>
        <pc:spChg chg="mod">
          <ac:chgData name="Anna Juryk" userId="788296719899914d" providerId="LiveId" clId="{A27E295C-6409-4060-8BE3-28E2413AE6E2}" dt="2021-05-25T16:06:12.758" v="5196"/>
          <ac:spMkLst>
            <pc:docMk/>
            <pc:sldMk cId="957487648" sldId="276"/>
            <ac:spMk id="2" creationId="{E0715012-54D3-40A3-B9B4-B552540E29C0}"/>
          </ac:spMkLst>
        </pc:spChg>
        <pc:spChg chg="mod">
          <ac:chgData name="Anna Juryk" userId="788296719899914d" providerId="LiveId" clId="{A27E295C-6409-4060-8BE3-28E2413AE6E2}" dt="2021-05-25T16:06:12.758" v="5196"/>
          <ac:spMkLst>
            <pc:docMk/>
            <pc:sldMk cId="957487648" sldId="276"/>
            <ac:spMk id="3" creationId="{25B4C3CA-A7B6-40E5-B676-A4C00A1643AB}"/>
          </ac:spMkLst>
        </pc:spChg>
      </pc:sldChg>
      <pc:sldChg chg="modSp new del mod">
        <pc:chgData name="Anna Juryk" userId="788296719899914d" providerId="LiveId" clId="{A27E295C-6409-4060-8BE3-28E2413AE6E2}" dt="2021-05-25T10:13:35.019" v="3609" actId="47"/>
        <pc:sldMkLst>
          <pc:docMk/>
          <pc:sldMk cId="1437653349" sldId="276"/>
        </pc:sldMkLst>
        <pc:spChg chg="mod">
          <ac:chgData name="Anna Juryk" userId="788296719899914d" providerId="LiveId" clId="{A27E295C-6409-4060-8BE3-28E2413AE6E2}" dt="2021-05-25T09:41:57.927" v="3482" actId="313"/>
          <ac:spMkLst>
            <pc:docMk/>
            <pc:sldMk cId="1437653349" sldId="276"/>
            <ac:spMk id="3" creationId="{25B4C3CA-A7B6-40E5-B676-A4C00A1643AB}"/>
          </ac:spMkLst>
        </pc:spChg>
      </pc:sldChg>
      <pc:sldChg chg="modSp new mod">
        <pc:chgData name="Anna Juryk" userId="788296719899914d" providerId="LiveId" clId="{A27E295C-6409-4060-8BE3-28E2413AE6E2}" dt="2021-05-25T16:06:12.758" v="5196"/>
        <pc:sldMkLst>
          <pc:docMk/>
          <pc:sldMk cId="3791902603" sldId="277"/>
        </pc:sldMkLst>
        <pc:spChg chg="mod">
          <ac:chgData name="Anna Juryk" userId="788296719899914d" providerId="LiveId" clId="{A27E295C-6409-4060-8BE3-28E2413AE6E2}" dt="2021-05-25T16:06:12.758" v="5196"/>
          <ac:spMkLst>
            <pc:docMk/>
            <pc:sldMk cId="3791902603" sldId="277"/>
            <ac:spMk id="2" creationId="{A2AAA153-CF99-424D-90F2-42A5833FFD3A}"/>
          </ac:spMkLst>
        </pc:spChg>
        <pc:spChg chg="mod">
          <ac:chgData name="Anna Juryk" userId="788296719899914d" providerId="LiveId" clId="{A27E295C-6409-4060-8BE3-28E2413AE6E2}" dt="2021-05-25T16:06:12.758" v="5196"/>
          <ac:spMkLst>
            <pc:docMk/>
            <pc:sldMk cId="3791902603" sldId="277"/>
            <ac:spMk id="3" creationId="{5DA9661E-A964-4BBB-A049-D41C2BBA4B6E}"/>
          </ac:spMkLst>
        </pc:spChg>
      </pc:sldChg>
      <pc:sldChg chg="modSp new mod">
        <pc:chgData name="Anna Juryk" userId="788296719899914d" providerId="LiveId" clId="{A27E295C-6409-4060-8BE3-28E2413AE6E2}" dt="2021-05-25T16:06:12.758" v="5196"/>
        <pc:sldMkLst>
          <pc:docMk/>
          <pc:sldMk cId="758218619" sldId="278"/>
        </pc:sldMkLst>
        <pc:spChg chg="mod">
          <ac:chgData name="Anna Juryk" userId="788296719899914d" providerId="LiveId" clId="{A27E295C-6409-4060-8BE3-28E2413AE6E2}" dt="2021-05-25T16:06:12.758" v="5196"/>
          <ac:spMkLst>
            <pc:docMk/>
            <pc:sldMk cId="758218619" sldId="278"/>
            <ac:spMk id="2" creationId="{8C2915FD-F911-4120-9A20-699D9B11104D}"/>
          </ac:spMkLst>
        </pc:spChg>
        <pc:spChg chg="mod">
          <ac:chgData name="Anna Juryk" userId="788296719899914d" providerId="LiveId" clId="{A27E295C-6409-4060-8BE3-28E2413AE6E2}" dt="2021-05-25T16:06:12.758" v="5196"/>
          <ac:spMkLst>
            <pc:docMk/>
            <pc:sldMk cId="758218619" sldId="278"/>
            <ac:spMk id="3" creationId="{95CBB737-DDE7-4592-9620-82C3D71C4008}"/>
          </ac:spMkLst>
        </pc:spChg>
      </pc:sldChg>
      <pc:sldChg chg="modSp new mod">
        <pc:chgData name="Anna Juryk" userId="788296719899914d" providerId="LiveId" clId="{A27E295C-6409-4060-8BE3-28E2413AE6E2}" dt="2021-05-25T16:06:12.758" v="5196"/>
        <pc:sldMkLst>
          <pc:docMk/>
          <pc:sldMk cId="494559029" sldId="279"/>
        </pc:sldMkLst>
        <pc:spChg chg="mod">
          <ac:chgData name="Anna Juryk" userId="788296719899914d" providerId="LiveId" clId="{A27E295C-6409-4060-8BE3-28E2413AE6E2}" dt="2021-05-25T16:06:12.758" v="5196"/>
          <ac:spMkLst>
            <pc:docMk/>
            <pc:sldMk cId="494559029" sldId="279"/>
            <ac:spMk id="2" creationId="{F8F51207-D3C5-475B-A16E-A49C0128260B}"/>
          </ac:spMkLst>
        </pc:spChg>
        <pc:spChg chg="mod">
          <ac:chgData name="Anna Juryk" userId="788296719899914d" providerId="LiveId" clId="{A27E295C-6409-4060-8BE3-28E2413AE6E2}" dt="2021-05-25T16:06:12.758" v="5196"/>
          <ac:spMkLst>
            <pc:docMk/>
            <pc:sldMk cId="494559029" sldId="279"/>
            <ac:spMk id="3" creationId="{DA6E51FD-6B0F-4FDB-AAB9-C2AB9432892F}"/>
          </ac:spMkLst>
        </pc:spChg>
      </pc:sldChg>
      <pc:sldChg chg="modSp new mod">
        <pc:chgData name="Anna Juryk" userId="788296719899914d" providerId="LiveId" clId="{A27E295C-6409-4060-8BE3-28E2413AE6E2}" dt="2021-05-25T16:06:12.758" v="5196"/>
        <pc:sldMkLst>
          <pc:docMk/>
          <pc:sldMk cId="4227104593" sldId="280"/>
        </pc:sldMkLst>
        <pc:spChg chg="mod">
          <ac:chgData name="Anna Juryk" userId="788296719899914d" providerId="LiveId" clId="{A27E295C-6409-4060-8BE3-28E2413AE6E2}" dt="2021-05-25T16:06:12.758" v="5196"/>
          <ac:spMkLst>
            <pc:docMk/>
            <pc:sldMk cId="4227104593" sldId="280"/>
            <ac:spMk id="2" creationId="{235B87C5-2E7A-4BE0-8D2D-774634167B3D}"/>
          </ac:spMkLst>
        </pc:spChg>
        <pc:spChg chg="mod">
          <ac:chgData name="Anna Juryk" userId="788296719899914d" providerId="LiveId" clId="{A27E295C-6409-4060-8BE3-28E2413AE6E2}" dt="2021-05-25T16:06:12.758" v="5196"/>
          <ac:spMkLst>
            <pc:docMk/>
            <pc:sldMk cId="4227104593" sldId="280"/>
            <ac:spMk id="3" creationId="{3F03D7B8-7125-4462-9AC4-9C00D23D0774}"/>
          </ac:spMkLst>
        </pc:spChg>
      </pc:sldChg>
      <pc:sldChg chg="modSp new mod">
        <pc:chgData name="Anna Juryk" userId="788296719899914d" providerId="LiveId" clId="{A27E295C-6409-4060-8BE3-28E2413AE6E2}" dt="2021-05-25T16:06:12.758" v="5196"/>
        <pc:sldMkLst>
          <pc:docMk/>
          <pc:sldMk cId="2747487651" sldId="281"/>
        </pc:sldMkLst>
        <pc:spChg chg="mod">
          <ac:chgData name="Anna Juryk" userId="788296719899914d" providerId="LiveId" clId="{A27E295C-6409-4060-8BE3-28E2413AE6E2}" dt="2021-05-25T16:06:12.758" v="5196"/>
          <ac:spMkLst>
            <pc:docMk/>
            <pc:sldMk cId="2747487651" sldId="281"/>
            <ac:spMk id="2" creationId="{BDA13E5F-9C64-4B72-9FDD-26D5C433760E}"/>
          </ac:spMkLst>
        </pc:spChg>
        <pc:spChg chg="mod">
          <ac:chgData name="Anna Juryk" userId="788296719899914d" providerId="LiveId" clId="{A27E295C-6409-4060-8BE3-28E2413AE6E2}" dt="2021-05-25T16:06:12.758" v="5196"/>
          <ac:spMkLst>
            <pc:docMk/>
            <pc:sldMk cId="2747487651" sldId="281"/>
            <ac:spMk id="3" creationId="{C76210F9-B451-4216-B1FF-0AA4D721915A}"/>
          </ac:spMkLst>
        </pc:spChg>
      </pc:sldChg>
      <pc:sldChg chg="modSp new mod">
        <pc:chgData name="Anna Juryk" userId="788296719899914d" providerId="LiveId" clId="{A27E295C-6409-4060-8BE3-28E2413AE6E2}" dt="2021-05-25T16:06:12.758" v="5196"/>
        <pc:sldMkLst>
          <pc:docMk/>
          <pc:sldMk cId="484828988" sldId="282"/>
        </pc:sldMkLst>
        <pc:spChg chg="mod">
          <ac:chgData name="Anna Juryk" userId="788296719899914d" providerId="LiveId" clId="{A27E295C-6409-4060-8BE3-28E2413AE6E2}" dt="2021-05-25T16:06:12.758" v="5196"/>
          <ac:spMkLst>
            <pc:docMk/>
            <pc:sldMk cId="484828988" sldId="282"/>
            <ac:spMk id="2" creationId="{76134223-402E-47C1-87A3-D934AF298F05}"/>
          </ac:spMkLst>
        </pc:spChg>
        <pc:spChg chg="mod">
          <ac:chgData name="Anna Juryk" userId="788296719899914d" providerId="LiveId" clId="{A27E295C-6409-4060-8BE3-28E2413AE6E2}" dt="2021-05-25T16:06:12.758" v="5196"/>
          <ac:spMkLst>
            <pc:docMk/>
            <pc:sldMk cId="484828988" sldId="282"/>
            <ac:spMk id="3" creationId="{6839472F-12CF-4ABF-AC2E-93802528B62A}"/>
          </ac:spMkLst>
        </pc:spChg>
      </pc:sldChg>
      <pc:sldChg chg="addSp delSp modSp new mod">
        <pc:chgData name="Anna Juryk" userId="788296719899914d" providerId="LiveId" clId="{A27E295C-6409-4060-8BE3-28E2413AE6E2}" dt="2021-05-25T16:06:12.843" v="5197" actId="27636"/>
        <pc:sldMkLst>
          <pc:docMk/>
          <pc:sldMk cId="1699150806" sldId="283"/>
        </pc:sldMkLst>
        <pc:spChg chg="mod">
          <ac:chgData name="Anna Juryk" userId="788296719899914d" providerId="LiveId" clId="{A27E295C-6409-4060-8BE3-28E2413AE6E2}" dt="2021-05-25T16:06:12.758" v="5196"/>
          <ac:spMkLst>
            <pc:docMk/>
            <pc:sldMk cId="1699150806" sldId="283"/>
            <ac:spMk id="2" creationId="{678BE6BF-A084-4F9D-A75A-E11E3482F2DB}"/>
          </ac:spMkLst>
        </pc:spChg>
        <pc:spChg chg="add del mod">
          <ac:chgData name="Anna Juryk" userId="788296719899914d" providerId="LiveId" clId="{A27E295C-6409-4060-8BE3-28E2413AE6E2}" dt="2021-05-25T16:06:12.843" v="5197" actId="27636"/>
          <ac:spMkLst>
            <pc:docMk/>
            <pc:sldMk cId="1699150806" sldId="283"/>
            <ac:spMk id="3" creationId="{47031032-02AF-485D-B337-E4C41A6C715F}"/>
          </ac:spMkLst>
        </pc:spChg>
        <pc:spChg chg="add del mod">
          <ac:chgData name="Anna Juryk" userId="788296719899914d" providerId="LiveId" clId="{A27E295C-6409-4060-8BE3-28E2413AE6E2}" dt="2021-05-25T11:42:48.182" v="4669"/>
          <ac:spMkLst>
            <pc:docMk/>
            <pc:sldMk cId="1699150806" sldId="283"/>
            <ac:spMk id="4" creationId="{4D07ACCF-0A53-49EB-B55D-912F3A53FCF0}"/>
          </ac:spMkLst>
        </pc:spChg>
      </pc:sldChg>
      <pc:sldChg chg="addSp delSp modSp new mod">
        <pc:chgData name="Anna Juryk" userId="788296719899914d" providerId="LiveId" clId="{A27E295C-6409-4060-8BE3-28E2413AE6E2}" dt="2021-05-25T16:06:12.758" v="5196"/>
        <pc:sldMkLst>
          <pc:docMk/>
          <pc:sldMk cId="708205885" sldId="284"/>
        </pc:sldMkLst>
        <pc:spChg chg="mod">
          <ac:chgData name="Anna Juryk" userId="788296719899914d" providerId="LiveId" clId="{A27E295C-6409-4060-8BE3-28E2413AE6E2}" dt="2021-05-25T16:06:12.758" v="5196"/>
          <ac:spMkLst>
            <pc:docMk/>
            <pc:sldMk cId="708205885" sldId="284"/>
            <ac:spMk id="2" creationId="{9FFC3100-8949-4283-8066-29FF2E994BEA}"/>
          </ac:spMkLst>
        </pc:spChg>
        <pc:spChg chg="add del mod">
          <ac:chgData name="Anna Juryk" userId="788296719899914d" providerId="LiveId" clId="{A27E295C-6409-4060-8BE3-28E2413AE6E2}" dt="2021-05-25T16:06:12.758" v="5196"/>
          <ac:spMkLst>
            <pc:docMk/>
            <pc:sldMk cId="708205885" sldId="284"/>
            <ac:spMk id="3" creationId="{31FE438C-7C41-4CD4-A371-C131C38F4330}"/>
          </ac:spMkLst>
        </pc:spChg>
        <pc:spChg chg="add del mod">
          <ac:chgData name="Anna Juryk" userId="788296719899914d" providerId="LiveId" clId="{A27E295C-6409-4060-8BE3-28E2413AE6E2}" dt="2021-05-25T11:57:44.609" v="4747"/>
          <ac:spMkLst>
            <pc:docMk/>
            <pc:sldMk cId="708205885" sldId="284"/>
            <ac:spMk id="4" creationId="{AB3D3DDC-E60A-4FB7-B564-6422E9164F87}"/>
          </ac:spMkLst>
        </pc:spChg>
      </pc:sldChg>
      <pc:sldChg chg="modSp new mod">
        <pc:chgData name="Anna Juryk" userId="788296719899914d" providerId="LiveId" clId="{A27E295C-6409-4060-8BE3-28E2413AE6E2}" dt="2021-05-25T16:06:12.890" v="5198" actId="27636"/>
        <pc:sldMkLst>
          <pc:docMk/>
          <pc:sldMk cId="2017490366" sldId="285"/>
        </pc:sldMkLst>
        <pc:spChg chg="mod">
          <ac:chgData name="Anna Juryk" userId="788296719899914d" providerId="LiveId" clId="{A27E295C-6409-4060-8BE3-28E2413AE6E2}" dt="2021-05-25T16:06:12.758" v="5196"/>
          <ac:spMkLst>
            <pc:docMk/>
            <pc:sldMk cId="2017490366" sldId="285"/>
            <ac:spMk id="2" creationId="{F53DD265-7543-4B91-B767-ADCD64FCD6D5}"/>
          </ac:spMkLst>
        </pc:spChg>
        <pc:spChg chg="mod">
          <ac:chgData name="Anna Juryk" userId="788296719899914d" providerId="LiveId" clId="{A27E295C-6409-4060-8BE3-28E2413AE6E2}" dt="2021-05-25T16:06:12.890" v="5198" actId="27636"/>
          <ac:spMkLst>
            <pc:docMk/>
            <pc:sldMk cId="2017490366" sldId="285"/>
            <ac:spMk id="3" creationId="{519FC14A-583A-4410-A057-09A1A8636D75}"/>
          </ac:spMkLst>
        </pc:spChg>
      </pc:sldChg>
      <pc:sldChg chg="modSp new mod">
        <pc:chgData name="Anna Juryk" userId="788296719899914d" providerId="LiveId" clId="{A27E295C-6409-4060-8BE3-28E2413AE6E2}" dt="2021-05-25T16:06:12.758" v="5196"/>
        <pc:sldMkLst>
          <pc:docMk/>
          <pc:sldMk cId="1761368963" sldId="286"/>
        </pc:sldMkLst>
        <pc:spChg chg="mod">
          <ac:chgData name="Anna Juryk" userId="788296719899914d" providerId="LiveId" clId="{A27E295C-6409-4060-8BE3-28E2413AE6E2}" dt="2021-05-25T16:06:12.758" v="5196"/>
          <ac:spMkLst>
            <pc:docMk/>
            <pc:sldMk cId="1761368963" sldId="286"/>
            <ac:spMk id="2" creationId="{F33C45D8-F30A-4151-8601-BCD8A654894F}"/>
          </ac:spMkLst>
        </pc:spChg>
        <pc:spChg chg="mod">
          <ac:chgData name="Anna Juryk" userId="788296719899914d" providerId="LiveId" clId="{A27E295C-6409-4060-8BE3-28E2413AE6E2}" dt="2021-05-25T16:06:12.758" v="5196"/>
          <ac:spMkLst>
            <pc:docMk/>
            <pc:sldMk cId="1761368963" sldId="286"/>
            <ac:spMk id="3" creationId="{4DB5BF81-A102-4168-A666-B5BA7070A43E}"/>
          </ac:spMkLst>
        </pc:spChg>
      </pc:sldChg>
      <pc:sldChg chg="modSp new mod">
        <pc:chgData name="Anna Juryk" userId="788296719899914d" providerId="LiveId" clId="{A27E295C-6409-4060-8BE3-28E2413AE6E2}" dt="2021-05-25T16:06:12.758" v="5196"/>
        <pc:sldMkLst>
          <pc:docMk/>
          <pc:sldMk cId="3393573912" sldId="287"/>
        </pc:sldMkLst>
        <pc:spChg chg="mod">
          <ac:chgData name="Anna Juryk" userId="788296719899914d" providerId="LiveId" clId="{A27E295C-6409-4060-8BE3-28E2413AE6E2}" dt="2021-05-25T16:06:12.758" v="5196"/>
          <ac:spMkLst>
            <pc:docMk/>
            <pc:sldMk cId="3393573912" sldId="287"/>
            <ac:spMk id="2" creationId="{4E79252C-C43A-4AF1-8AB0-11B3F5B5FAD6}"/>
          </ac:spMkLst>
        </pc:spChg>
        <pc:spChg chg="mod">
          <ac:chgData name="Anna Juryk" userId="788296719899914d" providerId="LiveId" clId="{A27E295C-6409-4060-8BE3-28E2413AE6E2}" dt="2021-05-25T16:06:12.758" v="5196"/>
          <ac:spMkLst>
            <pc:docMk/>
            <pc:sldMk cId="3393573912" sldId="287"/>
            <ac:spMk id="3" creationId="{6BAC5F51-8CAD-4099-9864-E7AAF9C04965}"/>
          </ac:spMkLst>
        </pc:spChg>
      </pc:sldChg>
      <pc:sldChg chg="modSp new mod">
        <pc:chgData name="Anna Juryk" userId="788296719899914d" providerId="LiveId" clId="{A27E295C-6409-4060-8BE3-28E2413AE6E2}" dt="2021-05-25T16:06:12.758" v="5196"/>
        <pc:sldMkLst>
          <pc:docMk/>
          <pc:sldMk cId="909479609" sldId="288"/>
        </pc:sldMkLst>
        <pc:spChg chg="mod">
          <ac:chgData name="Anna Juryk" userId="788296719899914d" providerId="LiveId" clId="{A27E295C-6409-4060-8BE3-28E2413AE6E2}" dt="2021-05-25T16:06:12.758" v="5196"/>
          <ac:spMkLst>
            <pc:docMk/>
            <pc:sldMk cId="909479609" sldId="288"/>
            <ac:spMk id="2" creationId="{BC2702B8-C5A7-465D-8735-87C313FF031C}"/>
          </ac:spMkLst>
        </pc:spChg>
        <pc:spChg chg="mod">
          <ac:chgData name="Anna Juryk" userId="788296719899914d" providerId="LiveId" clId="{A27E295C-6409-4060-8BE3-28E2413AE6E2}" dt="2021-05-25T16:06:12.758" v="5196"/>
          <ac:spMkLst>
            <pc:docMk/>
            <pc:sldMk cId="909479609" sldId="288"/>
            <ac:spMk id="3" creationId="{95EC60EE-B88C-46EF-B3BA-46C8E30574D7}"/>
          </ac:spMkLst>
        </pc:spChg>
      </pc:sldChg>
      <pc:sldChg chg="modSp new mod">
        <pc:chgData name="Anna Juryk" userId="788296719899914d" providerId="LiveId" clId="{A27E295C-6409-4060-8BE3-28E2413AE6E2}" dt="2021-05-25T16:06:49.958" v="5215" actId="947"/>
        <pc:sldMkLst>
          <pc:docMk/>
          <pc:sldMk cId="2378453351" sldId="289"/>
        </pc:sldMkLst>
        <pc:spChg chg="mod">
          <ac:chgData name="Anna Juryk" userId="788296719899914d" providerId="LiveId" clId="{A27E295C-6409-4060-8BE3-28E2413AE6E2}" dt="2021-05-25T16:06:49.958" v="5215" actId="947"/>
          <ac:spMkLst>
            <pc:docMk/>
            <pc:sldMk cId="2378453351" sldId="289"/>
            <ac:spMk id="2" creationId="{27A5F98F-4B92-46A7-B8B3-49F6E2B1FD0B}"/>
          </ac:spMkLst>
        </pc:spChg>
        <pc:spChg chg="mod">
          <ac:chgData name="Anna Juryk" userId="788296719899914d" providerId="LiveId" clId="{A27E295C-6409-4060-8BE3-28E2413AE6E2}" dt="2021-05-25T16:06:13.059" v="5207" actId="27636"/>
          <ac:spMkLst>
            <pc:docMk/>
            <pc:sldMk cId="2378453351" sldId="289"/>
            <ac:spMk id="3" creationId="{EAFB72C6-584F-4833-B060-04243DDB2B74}"/>
          </ac:spMkLst>
        </pc:spChg>
      </pc:sldChg>
      <pc:sldChg chg="modSp new mod ord">
        <pc:chgData name="Anna Juryk" userId="788296719899914d" providerId="LiveId" clId="{A27E295C-6409-4060-8BE3-28E2413AE6E2}" dt="2021-05-25T16:06:12.758" v="5196"/>
        <pc:sldMkLst>
          <pc:docMk/>
          <pc:sldMk cId="3300752978" sldId="290"/>
        </pc:sldMkLst>
        <pc:spChg chg="mod">
          <ac:chgData name="Anna Juryk" userId="788296719899914d" providerId="LiveId" clId="{A27E295C-6409-4060-8BE3-28E2413AE6E2}" dt="2021-05-25T16:06:12.758" v="5196"/>
          <ac:spMkLst>
            <pc:docMk/>
            <pc:sldMk cId="3300752978" sldId="290"/>
            <ac:spMk id="2" creationId="{2411FA41-0EFF-4F3C-ADB5-42F10F206926}"/>
          </ac:spMkLst>
        </pc:spChg>
        <pc:spChg chg="mod">
          <ac:chgData name="Anna Juryk" userId="788296719899914d" providerId="LiveId" clId="{A27E295C-6409-4060-8BE3-28E2413AE6E2}" dt="2021-05-25T16:06:12.758" v="5196"/>
          <ac:spMkLst>
            <pc:docMk/>
            <pc:sldMk cId="3300752978" sldId="290"/>
            <ac:spMk id="3" creationId="{1EDEEEF7-30B3-492F-9C16-10FF80A6440A}"/>
          </ac:spMkLst>
        </pc:spChg>
      </pc:sldChg>
      <pc:sldChg chg="modSp new mod">
        <pc:chgData name="Anna Juryk" userId="788296719899914d" providerId="LiveId" clId="{A27E295C-6409-4060-8BE3-28E2413AE6E2}" dt="2021-05-25T16:06:13.059" v="5206" actId="27636"/>
        <pc:sldMkLst>
          <pc:docMk/>
          <pc:sldMk cId="137184110" sldId="291"/>
        </pc:sldMkLst>
        <pc:spChg chg="mod">
          <ac:chgData name="Anna Juryk" userId="788296719899914d" providerId="LiveId" clId="{A27E295C-6409-4060-8BE3-28E2413AE6E2}" dt="2021-05-25T16:06:12.758" v="5196"/>
          <ac:spMkLst>
            <pc:docMk/>
            <pc:sldMk cId="137184110" sldId="291"/>
            <ac:spMk id="2" creationId="{E4AA969D-DBCC-4A41-BE22-AA41B95F2DDA}"/>
          </ac:spMkLst>
        </pc:spChg>
        <pc:spChg chg="mod">
          <ac:chgData name="Anna Juryk" userId="788296719899914d" providerId="LiveId" clId="{A27E295C-6409-4060-8BE3-28E2413AE6E2}" dt="2021-05-25T16:06:13.059" v="5206" actId="27636"/>
          <ac:spMkLst>
            <pc:docMk/>
            <pc:sldMk cId="137184110" sldId="291"/>
            <ac:spMk id="3" creationId="{B0799773-A075-49BE-AC8B-5D0CD742E7C2}"/>
          </ac:spMkLst>
        </pc:spChg>
      </pc:sldChg>
      <pc:sldChg chg="modSp new mod">
        <pc:chgData name="Anna Juryk" userId="788296719899914d" providerId="LiveId" clId="{A27E295C-6409-4060-8BE3-28E2413AE6E2}" dt="2021-05-25T16:06:13.075" v="5208" actId="27636"/>
        <pc:sldMkLst>
          <pc:docMk/>
          <pc:sldMk cId="3842829081" sldId="292"/>
        </pc:sldMkLst>
        <pc:spChg chg="mod">
          <ac:chgData name="Anna Juryk" userId="788296719899914d" providerId="LiveId" clId="{A27E295C-6409-4060-8BE3-28E2413AE6E2}" dt="2021-05-25T16:06:12.758" v="5196"/>
          <ac:spMkLst>
            <pc:docMk/>
            <pc:sldMk cId="3842829081" sldId="292"/>
            <ac:spMk id="2" creationId="{96289EF8-0F78-4FA7-A449-2CD7BC7ADC54}"/>
          </ac:spMkLst>
        </pc:spChg>
        <pc:spChg chg="mod">
          <ac:chgData name="Anna Juryk" userId="788296719899914d" providerId="LiveId" clId="{A27E295C-6409-4060-8BE3-28E2413AE6E2}" dt="2021-05-25T16:06:13.075" v="5208" actId="27636"/>
          <ac:spMkLst>
            <pc:docMk/>
            <pc:sldMk cId="3842829081" sldId="292"/>
            <ac:spMk id="3" creationId="{21AEC5C7-94EA-469D-A1E7-5AB6613D4683}"/>
          </ac:spMkLst>
        </pc:spChg>
      </pc:sldChg>
      <pc:sldChg chg="modSp new mod">
        <pc:chgData name="Anna Juryk" userId="788296719899914d" providerId="LiveId" clId="{A27E295C-6409-4060-8BE3-28E2413AE6E2}" dt="2021-05-25T16:06:13.090" v="5210" actId="27636"/>
        <pc:sldMkLst>
          <pc:docMk/>
          <pc:sldMk cId="3809610319" sldId="293"/>
        </pc:sldMkLst>
        <pc:spChg chg="mod">
          <ac:chgData name="Anna Juryk" userId="788296719899914d" providerId="LiveId" clId="{A27E295C-6409-4060-8BE3-28E2413AE6E2}" dt="2021-05-25T16:06:13.090" v="5210" actId="27636"/>
          <ac:spMkLst>
            <pc:docMk/>
            <pc:sldMk cId="3809610319" sldId="293"/>
            <ac:spMk id="2" creationId="{E84FBF15-3FB1-4737-ABE3-5F3B3BA8CE37}"/>
          </ac:spMkLst>
        </pc:spChg>
        <pc:spChg chg="mod">
          <ac:chgData name="Anna Juryk" userId="788296719899914d" providerId="LiveId" clId="{A27E295C-6409-4060-8BE3-28E2413AE6E2}" dt="2021-05-25T16:06:13.090" v="5209" actId="27636"/>
          <ac:spMkLst>
            <pc:docMk/>
            <pc:sldMk cId="3809610319" sldId="293"/>
            <ac:spMk id="3" creationId="{C7FD3BCF-CB6F-4F2F-8B73-21E5B6EF6A70}"/>
          </ac:spMkLst>
        </pc:spChg>
      </pc:sldChg>
      <pc:sldChg chg="modSp new mod">
        <pc:chgData name="Anna Juryk" userId="788296719899914d" providerId="LiveId" clId="{A27E295C-6409-4060-8BE3-28E2413AE6E2}" dt="2021-05-25T16:06:13.090" v="5211" actId="27636"/>
        <pc:sldMkLst>
          <pc:docMk/>
          <pc:sldMk cId="3022454555" sldId="294"/>
        </pc:sldMkLst>
        <pc:spChg chg="mod">
          <ac:chgData name="Anna Juryk" userId="788296719899914d" providerId="LiveId" clId="{A27E295C-6409-4060-8BE3-28E2413AE6E2}" dt="2021-05-25T16:06:12.758" v="5196"/>
          <ac:spMkLst>
            <pc:docMk/>
            <pc:sldMk cId="3022454555" sldId="294"/>
            <ac:spMk id="2" creationId="{C06819CF-C583-4117-B3DE-205C795F8DD2}"/>
          </ac:spMkLst>
        </pc:spChg>
        <pc:spChg chg="mod">
          <ac:chgData name="Anna Juryk" userId="788296719899914d" providerId="LiveId" clId="{A27E295C-6409-4060-8BE3-28E2413AE6E2}" dt="2021-05-25T16:06:13.090" v="5211" actId="27636"/>
          <ac:spMkLst>
            <pc:docMk/>
            <pc:sldMk cId="3022454555" sldId="294"/>
            <ac:spMk id="3" creationId="{54B879AF-A68C-44E8-8DB0-B5C07ACFF6AE}"/>
          </ac:spMkLst>
        </pc:spChg>
      </pc:sldChg>
      <pc:sldChg chg="modSp new mod">
        <pc:chgData name="Anna Juryk" userId="788296719899914d" providerId="LiveId" clId="{A27E295C-6409-4060-8BE3-28E2413AE6E2}" dt="2021-05-25T16:06:13.106" v="5212" actId="27636"/>
        <pc:sldMkLst>
          <pc:docMk/>
          <pc:sldMk cId="3175448584" sldId="295"/>
        </pc:sldMkLst>
        <pc:spChg chg="mod">
          <ac:chgData name="Anna Juryk" userId="788296719899914d" providerId="LiveId" clId="{A27E295C-6409-4060-8BE3-28E2413AE6E2}" dt="2021-05-25T16:06:12.758" v="5196"/>
          <ac:spMkLst>
            <pc:docMk/>
            <pc:sldMk cId="3175448584" sldId="295"/>
            <ac:spMk id="2" creationId="{706E27C4-6FAE-49AB-8E5F-CDB711CF3AC8}"/>
          </ac:spMkLst>
        </pc:spChg>
        <pc:spChg chg="mod">
          <ac:chgData name="Anna Juryk" userId="788296719899914d" providerId="LiveId" clId="{A27E295C-6409-4060-8BE3-28E2413AE6E2}" dt="2021-05-25T16:06:13.106" v="5212" actId="27636"/>
          <ac:spMkLst>
            <pc:docMk/>
            <pc:sldMk cId="3175448584" sldId="295"/>
            <ac:spMk id="3" creationId="{6C30E9D0-9E83-4892-BAEB-67B8C8BEF938}"/>
          </ac:spMkLst>
        </pc:spChg>
      </pc:sldChg>
      <pc:sldChg chg="modSp new mod">
        <pc:chgData name="Anna Juryk" userId="788296719899914d" providerId="LiveId" clId="{A27E295C-6409-4060-8BE3-28E2413AE6E2}" dt="2021-05-27T08:40:34.003" v="5227" actId="20577"/>
        <pc:sldMkLst>
          <pc:docMk/>
          <pc:sldMk cId="295304835" sldId="296"/>
        </pc:sldMkLst>
        <pc:spChg chg="mod">
          <ac:chgData name="Anna Juryk" userId="788296719899914d" providerId="LiveId" clId="{A27E295C-6409-4060-8BE3-28E2413AE6E2}" dt="2021-05-27T08:40:12.950" v="5221" actId="122"/>
          <ac:spMkLst>
            <pc:docMk/>
            <pc:sldMk cId="295304835" sldId="296"/>
            <ac:spMk id="2" creationId="{5D7C06E7-6FA2-42EB-AF32-D91CEDE680EB}"/>
          </ac:spMkLst>
        </pc:spChg>
        <pc:spChg chg="mod">
          <ac:chgData name="Anna Juryk" userId="788296719899914d" providerId="LiveId" clId="{A27E295C-6409-4060-8BE3-28E2413AE6E2}" dt="2021-05-27T08:40:34.003" v="5227" actId="20577"/>
          <ac:spMkLst>
            <pc:docMk/>
            <pc:sldMk cId="295304835" sldId="296"/>
            <ac:spMk id="3" creationId="{68BD5753-ECE0-45AE-9D0C-9D346A1A54BA}"/>
          </ac:spMkLst>
        </pc:spChg>
      </pc:sldChg>
      <pc:sldChg chg="modSp new mod">
        <pc:chgData name="Anna Juryk" userId="788296719899914d" providerId="LiveId" clId="{A27E295C-6409-4060-8BE3-28E2413AE6E2}" dt="2021-05-27T09:13:04.813" v="5231" actId="20577"/>
        <pc:sldMkLst>
          <pc:docMk/>
          <pc:sldMk cId="1886984503" sldId="297"/>
        </pc:sldMkLst>
        <pc:spChg chg="mod">
          <ac:chgData name="Anna Juryk" userId="788296719899914d" providerId="LiveId" clId="{A27E295C-6409-4060-8BE3-28E2413AE6E2}" dt="2021-05-27T09:13:04.813" v="5231" actId="20577"/>
          <ac:spMkLst>
            <pc:docMk/>
            <pc:sldMk cId="1886984503" sldId="297"/>
            <ac:spMk id="3" creationId="{604EC983-637D-47D4-85D2-076AE370C14A}"/>
          </ac:spMkLst>
        </pc:spChg>
      </pc:sldChg>
      <pc:sldChg chg="modSp new mod">
        <pc:chgData name="Anna Juryk" userId="788296719899914d" providerId="LiveId" clId="{A27E295C-6409-4060-8BE3-28E2413AE6E2}" dt="2021-05-27T10:03:14.171" v="5351" actId="5793"/>
        <pc:sldMkLst>
          <pc:docMk/>
          <pc:sldMk cId="2321416833" sldId="298"/>
        </pc:sldMkLst>
        <pc:spChg chg="mod">
          <ac:chgData name="Anna Juryk" userId="788296719899914d" providerId="LiveId" clId="{A27E295C-6409-4060-8BE3-28E2413AE6E2}" dt="2021-05-27T10:03:14.171" v="5351" actId="5793"/>
          <ac:spMkLst>
            <pc:docMk/>
            <pc:sldMk cId="2321416833" sldId="298"/>
            <ac:spMk id="3" creationId="{C0414B0F-E29B-409A-A57F-74F2966ED7AC}"/>
          </ac:spMkLst>
        </pc:spChg>
      </pc:sldChg>
      <pc:sldChg chg="modSp new mod">
        <pc:chgData name="Anna Juryk" userId="788296719899914d" providerId="LiveId" clId="{A27E295C-6409-4060-8BE3-28E2413AE6E2}" dt="2021-05-27T10:44:21.051" v="5736" actId="20577"/>
        <pc:sldMkLst>
          <pc:docMk/>
          <pc:sldMk cId="195341412" sldId="299"/>
        </pc:sldMkLst>
        <pc:spChg chg="mod">
          <ac:chgData name="Anna Juryk" userId="788296719899914d" providerId="LiveId" clId="{A27E295C-6409-4060-8BE3-28E2413AE6E2}" dt="2021-05-27T10:44:21.051" v="5736" actId="20577"/>
          <ac:spMkLst>
            <pc:docMk/>
            <pc:sldMk cId="195341412" sldId="299"/>
            <ac:spMk id="3" creationId="{F783B5EA-70AA-42B5-9721-1450E1216E16}"/>
          </ac:spMkLst>
        </pc:spChg>
      </pc:sldChg>
      <pc:sldChg chg="modSp new mod">
        <pc:chgData name="Anna Juryk" userId="788296719899914d" providerId="LiveId" clId="{A27E295C-6409-4060-8BE3-28E2413AE6E2}" dt="2021-05-27T09:28:09.492" v="5293" actId="20577"/>
        <pc:sldMkLst>
          <pc:docMk/>
          <pc:sldMk cId="642022716" sldId="300"/>
        </pc:sldMkLst>
        <pc:spChg chg="mod">
          <ac:chgData name="Anna Juryk" userId="788296719899914d" providerId="LiveId" clId="{A27E295C-6409-4060-8BE3-28E2413AE6E2}" dt="2021-05-27T09:28:09.492" v="5293" actId="20577"/>
          <ac:spMkLst>
            <pc:docMk/>
            <pc:sldMk cId="642022716" sldId="300"/>
            <ac:spMk id="2" creationId="{E7691F09-3ADA-4D7A-8E2A-467777524014}"/>
          </ac:spMkLst>
        </pc:spChg>
        <pc:spChg chg="mod">
          <ac:chgData name="Anna Juryk" userId="788296719899914d" providerId="LiveId" clId="{A27E295C-6409-4060-8BE3-28E2413AE6E2}" dt="2021-05-27T09:24:56.331" v="5255"/>
          <ac:spMkLst>
            <pc:docMk/>
            <pc:sldMk cId="642022716" sldId="300"/>
            <ac:spMk id="3" creationId="{C1E8E74A-7D3D-4E9A-BA97-00B431954E7C}"/>
          </ac:spMkLst>
        </pc:spChg>
      </pc:sldChg>
      <pc:sldChg chg="modSp new del mod">
        <pc:chgData name="Anna Juryk" userId="788296719899914d" providerId="LiveId" clId="{A27E295C-6409-4060-8BE3-28E2413AE6E2}" dt="2021-05-27T10:43:13.322" v="5724" actId="47"/>
        <pc:sldMkLst>
          <pc:docMk/>
          <pc:sldMk cId="1229493858" sldId="301"/>
        </pc:sldMkLst>
        <pc:spChg chg="mod">
          <ac:chgData name="Anna Juryk" userId="788296719899914d" providerId="LiveId" clId="{A27E295C-6409-4060-8BE3-28E2413AE6E2}" dt="2021-05-27T09:27:35.153" v="5258" actId="27636"/>
          <ac:spMkLst>
            <pc:docMk/>
            <pc:sldMk cId="1229493858" sldId="301"/>
            <ac:spMk id="3" creationId="{0D67C748-342F-4B89-A394-B048ADA49B17}"/>
          </ac:spMkLst>
        </pc:spChg>
      </pc:sldChg>
      <pc:sldChg chg="add">
        <pc:chgData name="Anna Juryk" userId="788296719899914d" providerId="LiveId" clId="{A27E295C-6409-4060-8BE3-28E2413AE6E2}" dt="2021-05-27T10:44:34.991" v="5737"/>
        <pc:sldMkLst>
          <pc:docMk/>
          <pc:sldMk cId="3155344355" sldId="301"/>
        </pc:sldMkLst>
      </pc:sldChg>
      <pc:sldChg chg="modSp new mod">
        <pc:chgData name="Anna Juryk" userId="788296719899914d" providerId="LiveId" clId="{A27E295C-6409-4060-8BE3-28E2413AE6E2}" dt="2021-05-27T09:31:59.695" v="5321" actId="255"/>
        <pc:sldMkLst>
          <pc:docMk/>
          <pc:sldMk cId="1492793499" sldId="302"/>
        </pc:sldMkLst>
        <pc:spChg chg="mod">
          <ac:chgData name="Anna Juryk" userId="788296719899914d" providerId="LiveId" clId="{A27E295C-6409-4060-8BE3-28E2413AE6E2}" dt="2021-05-27T09:31:06.851" v="5300" actId="20577"/>
          <ac:spMkLst>
            <pc:docMk/>
            <pc:sldMk cId="1492793499" sldId="302"/>
            <ac:spMk id="2" creationId="{9762F146-64B4-47E2-B104-5425FC08B757}"/>
          </ac:spMkLst>
        </pc:spChg>
        <pc:spChg chg="mod">
          <ac:chgData name="Anna Juryk" userId="788296719899914d" providerId="LiveId" clId="{A27E295C-6409-4060-8BE3-28E2413AE6E2}" dt="2021-05-27T09:31:59.695" v="5321" actId="255"/>
          <ac:spMkLst>
            <pc:docMk/>
            <pc:sldMk cId="1492793499" sldId="302"/>
            <ac:spMk id="3" creationId="{B789B2CA-EA3F-4201-B42A-D8FB08F4B105}"/>
          </ac:spMkLst>
        </pc:spChg>
      </pc:sldChg>
      <pc:sldChg chg="modSp new mod">
        <pc:chgData name="Anna Juryk" userId="788296719899914d" providerId="LiveId" clId="{A27E295C-6409-4060-8BE3-28E2413AE6E2}" dt="2021-05-27T09:36:01.600" v="5327" actId="3626"/>
        <pc:sldMkLst>
          <pc:docMk/>
          <pc:sldMk cId="1956203491" sldId="303"/>
        </pc:sldMkLst>
        <pc:spChg chg="mod">
          <ac:chgData name="Anna Juryk" userId="788296719899914d" providerId="LiveId" clId="{A27E295C-6409-4060-8BE3-28E2413AE6E2}" dt="2021-05-27T09:34:23.315" v="5325" actId="20577"/>
          <ac:spMkLst>
            <pc:docMk/>
            <pc:sldMk cId="1956203491" sldId="303"/>
            <ac:spMk id="2" creationId="{A1DDD1BA-8AE7-498D-98A0-92F8CFE06596}"/>
          </ac:spMkLst>
        </pc:spChg>
        <pc:spChg chg="mod">
          <ac:chgData name="Anna Juryk" userId="788296719899914d" providerId="LiveId" clId="{A27E295C-6409-4060-8BE3-28E2413AE6E2}" dt="2021-05-27T09:36:01.600" v="5327" actId="3626"/>
          <ac:spMkLst>
            <pc:docMk/>
            <pc:sldMk cId="1956203491" sldId="303"/>
            <ac:spMk id="3" creationId="{158982AA-5B21-4E48-B7A7-08BF627CCDB5}"/>
          </ac:spMkLst>
        </pc:spChg>
      </pc:sldChg>
      <pc:sldChg chg="modSp new mod">
        <pc:chgData name="Anna Juryk" userId="788296719899914d" providerId="LiveId" clId="{A27E295C-6409-4060-8BE3-28E2413AE6E2}" dt="2021-05-27T10:45:35.666" v="5742"/>
        <pc:sldMkLst>
          <pc:docMk/>
          <pc:sldMk cId="4254843227" sldId="304"/>
        </pc:sldMkLst>
        <pc:spChg chg="mod">
          <ac:chgData name="Anna Juryk" userId="788296719899914d" providerId="LiveId" clId="{A27E295C-6409-4060-8BE3-28E2413AE6E2}" dt="2021-05-27T10:45:35.666" v="5742"/>
          <ac:spMkLst>
            <pc:docMk/>
            <pc:sldMk cId="4254843227" sldId="304"/>
            <ac:spMk id="3" creationId="{7316A660-8D75-4430-A0DB-D995D7825899}"/>
          </ac:spMkLst>
        </pc:spChg>
      </pc:sldChg>
      <pc:sldChg chg="modSp new mod">
        <pc:chgData name="Anna Juryk" userId="788296719899914d" providerId="LiveId" clId="{A27E295C-6409-4060-8BE3-28E2413AE6E2}" dt="2021-05-27T09:51:18.580" v="5342"/>
        <pc:sldMkLst>
          <pc:docMk/>
          <pc:sldMk cId="915058825" sldId="305"/>
        </pc:sldMkLst>
        <pc:spChg chg="mod">
          <ac:chgData name="Anna Juryk" userId="788296719899914d" providerId="LiveId" clId="{A27E295C-6409-4060-8BE3-28E2413AE6E2}" dt="2021-05-27T09:51:18.580" v="5342"/>
          <ac:spMkLst>
            <pc:docMk/>
            <pc:sldMk cId="915058825" sldId="305"/>
            <ac:spMk id="3" creationId="{3C02C762-EB9C-444E-BB10-417E1BC5BD86}"/>
          </ac:spMkLst>
        </pc:spChg>
      </pc:sldChg>
      <pc:sldChg chg="modSp new mod">
        <pc:chgData name="Anna Juryk" userId="788296719899914d" providerId="LiveId" clId="{A27E295C-6409-4060-8BE3-28E2413AE6E2}" dt="2021-05-27T10:10:55.058" v="5632" actId="27636"/>
        <pc:sldMkLst>
          <pc:docMk/>
          <pc:sldMk cId="3126390984" sldId="306"/>
        </pc:sldMkLst>
        <pc:spChg chg="mod">
          <ac:chgData name="Anna Juryk" userId="788296719899914d" providerId="LiveId" clId="{A27E295C-6409-4060-8BE3-28E2413AE6E2}" dt="2021-05-27T10:03:31.980" v="5360"/>
          <ac:spMkLst>
            <pc:docMk/>
            <pc:sldMk cId="3126390984" sldId="306"/>
            <ac:spMk id="2" creationId="{3B29A70C-2D0E-4C72-A5D8-962DBF5A1CD0}"/>
          </ac:spMkLst>
        </pc:spChg>
        <pc:spChg chg="mod">
          <ac:chgData name="Anna Juryk" userId="788296719899914d" providerId="LiveId" clId="{A27E295C-6409-4060-8BE3-28E2413AE6E2}" dt="2021-05-27T10:10:55.058" v="5632" actId="27636"/>
          <ac:spMkLst>
            <pc:docMk/>
            <pc:sldMk cId="3126390984" sldId="306"/>
            <ac:spMk id="3" creationId="{73808F64-7A79-48B5-8A9B-CE971751B298}"/>
          </ac:spMkLst>
        </pc:spChg>
      </pc:sldChg>
      <pc:sldChg chg="modSp new mod">
        <pc:chgData name="Anna Juryk" userId="788296719899914d" providerId="LiveId" clId="{A27E295C-6409-4060-8BE3-28E2413AE6E2}" dt="2021-05-27T10:47:44.780" v="5800" actId="2711"/>
        <pc:sldMkLst>
          <pc:docMk/>
          <pc:sldMk cId="235947998" sldId="307"/>
        </pc:sldMkLst>
        <pc:spChg chg="mod">
          <ac:chgData name="Anna Juryk" userId="788296719899914d" providerId="LiveId" clId="{A27E295C-6409-4060-8BE3-28E2413AE6E2}" dt="2021-05-27T10:46:29.106" v="5752" actId="20577"/>
          <ac:spMkLst>
            <pc:docMk/>
            <pc:sldMk cId="235947998" sldId="307"/>
            <ac:spMk id="2" creationId="{048E2A7A-E9CF-4322-88B0-A64B21F3DCB8}"/>
          </ac:spMkLst>
        </pc:spChg>
        <pc:spChg chg="mod">
          <ac:chgData name="Anna Juryk" userId="788296719899914d" providerId="LiveId" clId="{A27E295C-6409-4060-8BE3-28E2413AE6E2}" dt="2021-05-27T10:47:44.780" v="5800" actId="2711"/>
          <ac:spMkLst>
            <pc:docMk/>
            <pc:sldMk cId="235947998" sldId="307"/>
            <ac:spMk id="3" creationId="{12787B28-F21B-4692-B061-0788A2BC2763}"/>
          </ac:spMkLst>
        </pc:spChg>
      </pc:sldChg>
      <pc:sldChg chg="add del">
        <pc:chgData name="Anna Juryk" userId="788296719899914d" providerId="LiveId" clId="{A27E295C-6409-4060-8BE3-28E2413AE6E2}" dt="2021-05-27T10:45:10.231" v="5740"/>
        <pc:sldMkLst>
          <pc:docMk/>
          <pc:sldMk cId="523475867" sldId="308"/>
        </pc:sldMkLst>
      </pc:sldChg>
      <pc:sldChg chg="modSp new mod">
        <pc:chgData name="Anna Juryk" userId="788296719899914d" providerId="LiveId" clId="{A27E295C-6409-4060-8BE3-28E2413AE6E2}" dt="2021-05-27T11:15:19.039" v="5961" actId="20577"/>
        <pc:sldMkLst>
          <pc:docMk/>
          <pc:sldMk cId="3850295282" sldId="308"/>
        </pc:sldMkLst>
        <pc:spChg chg="mod">
          <ac:chgData name="Anna Juryk" userId="788296719899914d" providerId="LiveId" clId="{A27E295C-6409-4060-8BE3-28E2413AE6E2}" dt="2021-05-27T10:48:16.563" v="5832" actId="122"/>
          <ac:spMkLst>
            <pc:docMk/>
            <pc:sldMk cId="3850295282" sldId="308"/>
            <ac:spMk id="2" creationId="{B243406D-A475-4554-B600-B979EB0FC2A5}"/>
          </ac:spMkLst>
        </pc:spChg>
        <pc:spChg chg="mod">
          <ac:chgData name="Anna Juryk" userId="788296719899914d" providerId="LiveId" clId="{A27E295C-6409-4060-8BE3-28E2413AE6E2}" dt="2021-05-27T11:15:19.039" v="5961" actId="20577"/>
          <ac:spMkLst>
            <pc:docMk/>
            <pc:sldMk cId="3850295282" sldId="308"/>
            <ac:spMk id="3" creationId="{AE07AD9A-DD54-4884-986E-23812951AC75}"/>
          </ac:spMkLst>
        </pc:spChg>
      </pc:sldChg>
      <pc:sldChg chg="add">
        <pc:chgData name="Anna Juryk" userId="788296719899914d" providerId="LiveId" clId="{A27E295C-6409-4060-8BE3-28E2413AE6E2}" dt="2021-05-27T17:10:54.913" v="6475"/>
        <pc:sldMkLst>
          <pc:docMk/>
          <pc:sldMk cId="4068955417" sldId="309"/>
        </pc:sldMkLst>
      </pc:sldChg>
      <pc:sldChg chg="modSp new del mod">
        <pc:chgData name="Anna Juryk" userId="788296719899914d" providerId="LiveId" clId="{A27E295C-6409-4060-8BE3-28E2413AE6E2}" dt="2021-05-27T17:10:42.616" v="6474" actId="47"/>
        <pc:sldMkLst>
          <pc:docMk/>
          <pc:sldMk cId="4199755510" sldId="309"/>
        </pc:sldMkLst>
        <pc:spChg chg="mod">
          <ac:chgData name="Anna Juryk" userId="788296719899914d" providerId="LiveId" clId="{A27E295C-6409-4060-8BE3-28E2413AE6E2}" dt="2021-05-27T12:40:35.334" v="5984" actId="20577"/>
          <ac:spMkLst>
            <pc:docMk/>
            <pc:sldMk cId="4199755510" sldId="309"/>
            <ac:spMk id="2" creationId="{E63E3D5B-1273-4771-9BC6-B000BC19BD34}"/>
          </ac:spMkLst>
        </pc:spChg>
        <pc:spChg chg="mod">
          <ac:chgData name="Anna Juryk" userId="788296719899914d" providerId="LiveId" clId="{A27E295C-6409-4060-8BE3-28E2413AE6E2}" dt="2021-05-27T12:40:41.187" v="5988" actId="20577"/>
          <ac:spMkLst>
            <pc:docMk/>
            <pc:sldMk cId="4199755510" sldId="309"/>
            <ac:spMk id="3" creationId="{389C1524-A7EE-4433-B60F-DD4F7C4E7849}"/>
          </ac:spMkLst>
        </pc:spChg>
      </pc:sldChg>
      <pc:sldChg chg="modSp new mod">
        <pc:chgData name="Anna Juryk" userId="788296719899914d" providerId="LiveId" clId="{A27E295C-6409-4060-8BE3-28E2413AE6E2}" dt="2021-05-27T12:41:24.688" v="6020" actId="20577"/>
        <pc:sldMkLst>
          <pc:docMk/>
          <pc:sldMk cId="2928689787" sldId="310"/>
        </pc:sldMkLst>
        <pc:spChg chg="mod">
          <ac:chgData name="Anna Juryk" userId="788296719899914d" providerId="LiveId" clId="{A27E295C-6409-4060-8BE3-28E2413AE6E2}" dt="2021-05-27T12:41:24.688" v="6020" actId="20577"/>
          <ac:spMkLst>
            <pc:docMk/>
            <pc:sldMk cId="2928689787" sldId="310"/>
            <ac:spMk id="3" creationId="{7A2CDA6A-D3D7-4062-B027-D16BE51FB693}"/>
          </ac:spMkLst>
        </pc:spChg>
      </pc:sldChg>
      <pc:sldChg chg="modSp new mod">
        <pc:chgData name="Anna Juryk" userId="788296719899914d" providerId="LiveId" clId="{A27E295C-6409-4060-8BE3-28E2413AE6E2}" dt="2021-05-27T12:43:03.970" v="6028" actId="20577"/>
        <pc:sldMkLst>
          <pc:docMk/>
          <pc:sldMk cId="3050827235" sldId="311"/>
        </pc:sldMkLst>
        <pc:spChg chg="mod">
          <ac:chgData name="Anna Juryk" userId="788296719899914d" providerId="LiveId" clId="{A27E295C-6409-4060-8BE3-28E2413AE6E2}" dt="2021-05-27T12:43:03.970" v="6028" actId="20577"/>
          <ac:spMkLst>
            <pc:docMk/>
            <pc:sldMk cId="3050827235" sldId="311"/>
            <ac:spMk id="3" creationId="{3210E519-38A9-4A88-98A3-D12A0A1C0CAF}"/>
          </ac:spMkLst>
        </pc:spChg>
      </pc:sldChg>
      <pc:sldChg chg="modSp new mod">
        <pc:chgData name="Anna Juryk" userId="788296719899914d" providerId="LiveId" clId="{A27E295C-6409-4060-8BE3-28E2413AE6E2}" dt="2021-05-27T12:53:17.541" v="6068" actId="20577"/>
        <pc:sldMkLst>
          <pc:docMk/>
          <pc:sldMk cId="1210590410" sldId="312"/>
        </pc:sldMkLst>
        <pc:spChg chg="mod">
          <ac:chgData name="Anna Juryk" userId="788296719899914d" providerId="LiveId" clId="{A27E295C-6409-4060-8BE3-28E2413AE6E2}" dt="2021-05-27T12:53:17.541" v="6068" actId="20577"/>
          <ac:spMkLst>
            <pc:docMk/>
            <pc:sldMk cId="1210590410" sldId="312"/>
            <ac:spMk id="3" creationId="{7FF23EC6-1901-4F86-BE7B-92BD19C8D8A0}"/>
          </ac:spMkLst>
        </pc:spChg>
      </pc:sldChg>
      <pc:sldChg chg="modSp new mod">
        <pc:chgData name="Anna Juryk" userId="788296719899914d" providerId="LiveId" clId="{A27E295C-6409-4060-8BE3-28E2413AE6E2}" dt="2021-05-27T12:54:44.531" v="6095" actId="20577"/>
        <pc:sldMkLst>
          <pc:docMk/>
          <pc:sldMk cId="3824559501" sldId="313"/>
        </pc:sldMkLst>
        <pc:spChg chg="mod">
          <ac:chgData name="Anna Juryk" userId="788296719899914d" providerId="LiveId" clId="{A27E295C-6409-4060-8BE3-28E2413AE6E2}" dt="2021-05-27T12:54:44.531" v="6095" actId="20577"/>
          <ac:spMkLst>
            <pc:docMk/>
            <pc:sldMk cId="3824559501" sldId="313"/>
            <ac:spMk id="3" creationId="{29F8FF6B-3C94-4385-B528-12870D2BBF43}"/>
          </ac:spMkLst>
        </pc:spChg>
      </pc:sldChg>
      <pc:sldChg chg="modSp new mod">
        <pc:chgData name="Anna Juryk" userId="788296719899914d" providerId="LiveId" clId="{A27E295C-6409-4060-8BE3-28E2413AE6E2}" dt="2021-05-27T13:24:13.278" v="6109" actId="15"/>
        <pc:sldMkLst>
          <pc:docMk/>
          <pc:sldMk cId="2522971179" sldId="314"/>
        </pc:sldMkLst>
        <pc:spChg chg="mod">
          <ac:chgData name="Anna Juryk" userId="788296719899914d" providerId="LiveId" clId="{A27E295C-6409-4060-8BE3-28E2413AE6E2}" dt="2021-05-27T13:24:13.278" v="6109" actId="15"/>
          <ac:spMkLst>
            <pc:docMk/>
            <pc:sldMk cId="2522971179" sldId="314"/>
            <ac:spMk id="3" creationId="{CE07FCD3-4972-4E67-B82B-1DE7B4F3B5A4}"/>
          </ac:spMkLst>
        </pc:spChg>
      </pc:sldChg>
      <pc:sldChg chg="modSp new mod">
        <pc:chgData name="Anna Juryk" userId="788296719899914d" providerId="LiveId" clId="{A27E295C-6409-4060-8BE3-28E2413AE6E2}" dt="2021-05-27T13:56:05.037" v="6174"/>
        <pc:sldMkLst>
          <pc:docMk/>
          <pc:sldMk cId="3481659520" sldId="315"/>
        </pc:sldMkLst>
        <pc:spChg chg="mod">
          <ac:chgData name="Anna Juryk" userId="788296719899914d" providerId="LiveId" clId="{A27E295C-6409-4060-8BE3-28E2413AE6E2}" dt="2021-05-27T13:24:53.056" v="6131" actId="113"/>
          <ac:spMkLst>
            <pc:docMk/>
            <pc:sldMk cId="3481659520" sldId="315"/>
            <ac:spMk id="2" creationId="{AFC6E4E5-3BEA-4C00-889C-D00B5035B61B}"/>
          </ac:spMkLst>
        </pc:spChg>
        <pc:spChg chg="mod">
          <ac:chgData name="Anna Juryk" userId="788296719899914d" providerId="LiveId" clId="{A27E295C-6409-4060-8BE3-28E2413AE6E2}" dt="2021-05-27T13:56:05.037" v="6174"/>
          <ac:spMkLst>
            <pc:docMk/>
            <pc:sldMk cId="3481659520" sldId="315"/>
            <ac:spMk id="3" creationId="{C738D3C8-E565-4D48-94AB-52A23D4D9E48}"/>
          </ac:spMkLst>
        </pc:spChg>
      </pc:sldChg>
      <pc:sldChg chg="modSp new mod">
        <pc:chgData name="Anna Juryk" userId="788296719899914d" providerId="LiveId" clId="{A27E295C-6409-4060-8BE3-28E2413AE6E2}" dt="2021-05-27T13:56:15.215" v="6177" actId="27636"/>
        <pc:sldMkLst>
          <pc:docMk/>
          <pc:sldMk cId="3731639823" sldId="316"/>
        </pc:sldMkLst>
        <pc:spChg chg="mod">
          <ac:chgData name="Anna Juryk" userId="788296719899914d" providerId="LiveId" clId="{A27E295C-6409-4060-8BE3-28E2413AE6E2}" dt="2021-05-27T13:56:15.215" v="6177" actId="27636"/>
          <ac:spMkLst>
            <pc:docMk/>
            <pc:sldMk cId="3731639823" sldId="316"/>
            <ac:spMk id="3" creationId="{019DA190-E9C1-4DA6-902D-2E9043F9149E}"/>
          </ac:spMkLst>
        </pc:spChg>
      </pc:sldChg>
      <pc:sldChg chg="modSp new mod">
        <pc:chgData name="Anna Juryk" userId="788296719899914d" providerId="LiveId" clId="{A27E295C-6409-4060-8BE3-28E2413AE6E2}" dt="2021-05-27T14:02:53.184" v="6222" actId="20577"/>
        <pc:sldMkLst>
          <pc:docMk/>
          <pc:sldMk cId="1474985728" sldId="317"/>
        </pc:sldMkLst>
        <pc:spChg chg="mod">
          <ac:chgData name="Anna Juryk" userId="788296719899914d" providerId="LiveId" clId="{A27E295C-6409-4060-8BE3-28E2413AE6E2}" dt="2021-05-27T14:02:53.184" v="6222" actId="20577"/>
          <ac:spMkLst>
            <pc:docMk/>
            <pc:sldMk cId="1474985728" sldId="317"/>
            <ac:spMk id="3" creationId="{CB1BF4D0-2F2F-40D6-B465-0F867F2363EB}"/>
          </ac:spMkLst>
        </pc:spChg>
      </pc:sldChg>
      <pc:sldChg chg="modSp new mod">
        <pc:chgData name="Anna Juryk" userId="788296719899914d" providerId="LiveId" clId="{A27E295C-6409-4060-8BE3-28E2413AE6E2}" dt="2021-05-27T14:05:44.718" v="6231" actId="113"/>
        <pc:sldMkLst>
          <pc:docMk/>
          <pc:sldMk cId="724993866" sldId="318"/>
        </pc:sldMkLst>
        <pc:spChg chg="mod">
          <ac:chgData name="Anna Juryk" userId="788296719899914d" providerId="LiveId" clId="{A27E295C-6409-4060-8BE3-28E2413AE6E2}" dt="2021-05-27T14:05:44.718" v="6231" actId="113"/>
          <ac:spMkLst>
            <pc:docMk/>
            <pc:sldMk cId="724993866" sldId="318"/>
            <ac:spMk id="3" creationId="{75534C94-0212-4BE5-84FC-99E0D50E7576}"/>
          </ac:spMkLst>
        </pc:spChg>
      </pc:sldChg>
      <pc:sldChg chg="modSp new mod">
        <pc:chgData name="Anna Juryk" userId="788296719899914d" providerId="LiveId" clId="{A27E295C-6409-4060-8BE3-28E2413AE6E2}" dt="2021-05-27T15:33:37.734" v="6244" actId="5793"/>
        <pc:sldMkLst>
          <pc:docMk/>
          <pc:sldMk cId="2020636575" sldId="319"/>
        </pc:sldMkLst>
        <pc:spChg chg="mod">
          <ac:chgData name="Anna Juryk" userId="788296719899914d" providerId="LiveId" clId="{A27E295C-6409-4060-8BE3-28E2413AE6E2}" dt="2021-05-27T15:33:37.734" v="6244" actId="5793"/>
          <ac:spMkLst>
            <pc:docMk/>
            <pc:sldMk cId="2020636575" sldId="319"/>
            <ac:spMk id="3" creationId="{E70B7178-64A8-4258-8BCE-DD9EAFD9EF15}"/>
          </ac:spMkLst>
        </pc:spChg>
      </pc:sldChg>
      <pc:sldChg chg="modSp new mod">
        <pc:chgData name="Anna Juryk" userId="788296719899914d" providerId="LiveId" clId="{A27E295C-6409-4060-8BE3-28E2413AE6E2}" dt="2021-05-27T16:30:38.757" v="6253" actId="27636"/>
        <pc:sldMkLst>
          <pc:docMk/>
          <pc:sldMk cId="1434311110" sldId="320"/>
        </pc:sldMkLst>
        <pc:spChg chg="mod">
          <ac:chgData name="Anna Juryk" userId="788296719899914d" providerId="LiveId" clId="{A27E295C-6409-4060-8BE3-28E2413AE6E2}" dt="2021-05-27T16:30:38.757" v="6253" actId="27636"/>
          <ac:spMkLst>
            <pc:docMk/>
            <pc:sldMk cId="1434311110" sldId="320"/>
            <ac:spMk id="2" creationId="{BD19D558-A8D7-4A1C-932A-BC49435BEB50}"/>
          </ac:spMkLst>
        </pc:spChg>
        <pc:spChg chg="mod">
          <ac:chgData name="Anna Juryk" userId="788296719899914d" providerId="LiveId" clId="{A27E295C-6409-4060-8BE3-28E2413AE6E2}" dt="2021-05-27T16:30:36.394" v="6251" actId="27636"/>
          <ac:spMkLst>
            <pc:docMk/>
            <pc:sldMk cId="1434311110" sldId="320"/>
            <ac:spMk id="3" creationId="{0D26149A-4B32-42FB-A646-6CD4C5EF86B2}"/>
          </ac:spMkLst>
        </pc:spChg>
      </pc:sldChg>
      <pc:sldChg chg="modSp new mod">
        <pc:chgData name="Anna Juryk" userId="788296719899914d" providerId="LiveId" clId="{A27E295C-6409-4060-8BE3-28E2413AE6E2}" dt="2021-05-27T16:40:00.952" v="6287" actId="5793"/>
        <pc:sldMkLst>
          <pc:docMk/>
          <pc:sldMk cId="4212400518" sldId="321"/>
        </pc:sldMkLst>
        <pc:spChg chg="mod">
          <ac:chgData name="Anna Juryk" userId="788296719899914d" providerId="LiveId" clId="{A27E295C-6409-4060-8BE3-28E2413AE6E2}" dt="2021-05-27T16:36:04.143" v="6255"/>
          <ac:spMkLst>
            <pc:docMk/>
            <pc:sldMk cId="4212400518" sldId="321"/>
            <ac:spMk id="2" creationId="{150E535D-594A-4422-B157-F93D7430B9E6}"/>
          </ac:spMkLst>
        </pc:spChg>
        <pc:spChg chg="mod">
          <ac:chgData name="Anna Juryk" userId="788296719899914d" providerId="LiveId" clId="{A27E295C-6409-4060-8BE3-28E2413AE6E2}" dt="2021-05-27T16:40:00.952" v="6287" actId="5793"/>
          <ac:spMkLst>
            <pc:docMk/>
            <pc:sldMk cId="4212400518" sldId="321"/>
            <ac:spMk id="3" creationId="{D0E34934-F72A-4445-88AB-3C0D329F3D46}"/>
          </ac:spMkLst>
        </pc:spChg>
      </pc:sldChg>
      <pc:sldChg chg="modSp new mod">
        <pc:chgData name="Anna Juryk" userId="788296719899914d" providerId="LiveId" clId="{A27E295C-6409-4060-8BE3-28E2413AE6E2}" dt="2021-05-27T16:39:41.473" v="6279" actId="5793"/>
        <pc:sldMkLst>
          <pc:docMk/>
          <pc:sldMk cId="2140979449" sldId="322"/>
        </pc:sldMkLst>
        <pc:spChg chg="mod">
          <ac:chgData name="Anna Juryk" userId="788296719899914d" providerId="LiveId" clId="{A27E295C-6409-4060-8BE3-28E2413AE6E2}" dt="2021-05-27T16:39:41.473" v="6279" actId="5793"/>
          <ac:spMkLst>
            <pc:docMk/>
            <pc:sldMk cId="2140979449" sldId="322"/>
            <ac:spMk id="3" creationId="{4F0F8FC1-0C99-4F7A-B293-E27362EBD888}"/>
          </ac:spMkLst>
        </pc:spChg>
      </pc:sldChg>
      <pc:sldChg chg="modSp new mod">
        <pc:chgData name="Anna Juryk" userId="788296719899914d" providerId="LiveId" clId="{A27E295C-6409-4060-8BE3-28E2413AE6E2}" dt="2021-05-27T16:48:09.257" v="6297" actId="20577"/>
        <pc:sldMkLst>
          <pc:docMk/>
          <pc:sldMk cId="3329437833" sldId="323"/>
        </pc:sldMkLst>
        <pc:spChg chg="mod">
          <ac:chgData name="Anna Juryk" userId="788296719899914d" providerId="LiveId" clId="{A27E295C-6409-4060-8BE3-28E2413AE6E2}" dt="2021-05-27T16:48:09.257" v="6297" actId="20577"/>
          <ac:spMkLst>
            <pc:docMk/>
            <pc:sldMk cId="3329437833" sldId="323"/>
            <ac:spMk id="3" creationId="{DBB0C13D-69BC-497B-8235-CD17A29BB178}"/>
          </ac:spMkLst>
        </pc:spChg>
      </pc:sldChg>
      <pc:sldChg chg="modSp new mod">
        <pc:chgData name="Anna Juryk" userId="788296719899914d" providerId="LiveId" clId="{A27E295C-6409-4060-8BE3-28E2413AE6E2}" dt="2021-05-27T16:50:05.487" v="6304" actId="313"/>
        <pc:sldMkLst>
          <pc:docMk/>
          <pc:sldMk cId="1661049946" sldId="324"/>
        </pc:sldMkLst>
        <pc:spChg chg="mod">
          <ac:chgData name="Anna Juryk" userId="788296719899914d" providerId="LiveId" clId="{A27E295C-6409-4060-8BE3-28E2413AE6E2}" dt="2021-05-27T16:50:00.280" v="6300"/>
          <ac:spMkLst>
            <pc:docMk/>
            <pc:sldMk cId="1661049946" sldId="324"/>
            <ac:spMk id="2" creationId="{90CAB79C-BC9E-4A1D-A545-7D0B1CEE9B64}"/>
          </ac:spMkLst>
        </pc:spChg>
        <pc:spChg chg="mod">
          <ac:chgData name="Anna Juryk" userId="788296719899914d" providerId="LiveId" clId="{A27E295C-6409-4060-8BE3-28E2413AE6E2}" dt="2021-05-27T16:50:05.487" v="6304" actId="313"/>
          <ac:spMkLst>
            <pc:docMk/>
            <pc:sldMk cId="1661049946" sldId="324"/>
            <ac:spMk id="3" creationId="{3CA7479A-4D09-4C35-B05A-859AC3C03C6E}"/>
          </ac:spMkLst>
        </pc:spChg>
      </pc:sldChg>
      <pc:sldChg chg="modSp new mod">
        <pc:chgData name="Anna Juryk" userId="788296719899914d" providerId="LiveId" clId="{A27E295C-6409-4060-8BE3-28E2413AE6E2}" dt="2021-05-27T16:53:02.186" v="6307"/>
        <pc:sldMkLst>
          <pc:docMk/>
          <pc:sldMk cId="1542475432" sldId="325"/>
        </pc:sldMkLst>
        <pc:spChg chg="mod">
          <ac:chgData name="Anna Juryk" userId="788296719899914d" providerId="LiveId" clId="{A27E295C-6409-4060-8BE3-28E2413AE6E2}" dt="2021-05-27T16:51:28.509" v="6306"/>
          <ac:spMkLst>
            <pc:docMk/>
            <pc:sldMk cId="1542475432" sldId="325"/>
            <ac:spMk id="2" creationId="{061C1656-CCD5-43F7-8FE5-74C9BE20E0DF}"/>
          </ac:spMkLst>
        </pc:spChg>
        <pc:spChg chg="mod">
          <ac:chgData name="Anna Juryk" userId="788296719899914d" providerId="LiveId" clId="{A27E295C-6409-4060-8BE3-28E2413AE6E2}" dt="2021-05-27T16:53:02.186" v="6307"/>
          <ac:spMkLst>
            <pc:docMk/>
            <pc:sldMk cId="1542475432" sldId="325"/>
            <ac:spMk id="3" creationId="{559983F7-D694-4EBD-91BE-EAA1101BE7C5}"/>
          </ac:spMkLst>
        </pc:spChg>
      </pc:sldChg>
      <pc:sldChg chg="modSp new mod">
        <pc:chgData name="Anna Juryk" userId="788296719899914d" providerId="LiveId" clId="{A27E295C-6409-4060-8BE3-28E2413AE6E2}" dt="2021-05-27T16:53:44.131" v="6314" actId="20577"/>
        <pc:sldMkLst>
          <pc:docMk/>
          <pc:sldMk cId="997764445" sldId="326"/>
        </pc:sldMkLst>
        <pc:spChg chg="mod">
          <ac:chgData name="Anna Juryk" userId="788296719899914d" providerId="LiveId" clId="{A27E295C-6409-4060-8BE3-28E2413AE6E2}" dt="2021-05-27T16:53:44.131" v="6314" actId="20577"/>
          <ac:spMkLst>
            <pc:docMk/>
            <pc:sldMk cId="997764445" sldId="326"/>
            <ac:spMk id="3" creationId="{E96E3F4D-4D0E-48A7-92A1-78B96FFED04B}"/>
          </ac:spMkLst>
        </pc:spChg>
      </pc:sldChg>
      <pc:sldChg chg="modSp new mod">
        <pc:chgData name="Anna Juryk" userId="788296719899914d" providerId="LiveId" clId="{A27E295C-6409-4060-8BE3-28E2413AE6E2}" dt="2021-05-27T17:07:58.679" v="6473" actId="27636"/>
        <pc:sldMkLst>
          <pc:docMk/>
          <pc:sldMk cId="747598689" sldId="327"/>
        </pc:sldMkLst>
        <pc:spChg chg="mod">
          <ac:chgData name="Anna Juryk" userId="788296719899914d" providerId="LiveId" clId="{A27E295C-6409-4060-8BE3-28E2413AE6E2}" dt="2021-05-27T17:02:57.144" v="6316"/>
          <ac:spMkLst>
            <pc:docMk/>
            <pc:sldMk cId="747598689" sldId="327"/>
            <ac:spMk id="2" creationId="{0B6BBDFD-44C3-46CF-8986-C16ED13CB348}"/>
          </ac:spMkLst>
        </pc:spChg>
        <pc:spChg chg="mod">
          <ac:chgData name="Anna Juryk" userId="788296719899914d" providerId="LiveId" clId="{A27E295C-6409-4060-8BE3-28E2413AE6E2}" dt="2021-05-27T17:07:58.679" v="6473" actId="27636"/>
          <ac:spMkLst>
            <pc:docMk/>
            <pc:sldMk cId="747598689" sldId="327"/>
            <ac:spMk id="3" creationId="{AF1D12C5-E834-4D2C-9A1F-36EAC10B9C01}"/>
          </ac:spMkLst>
        </pc:spChg>
      </pc:sldChg>
      <pc:sldChg chg="modSp new mod">
        <pc:chgData name="Anna Juryk" userId="788296719899914d" providerId="LiveId" clId="{A27E295C-6409-4060-8BE3-28E2413AE6E2}" dt="2021-05-27T17:06:42.066" v="6465" actId="27636"/>
        <pc:sldMkLst>
          <pc:docMk/>
          <pc:sldMk cId="213037186" sldId="328"/>
        </pc:sldMkLst>
        <pc:spChg chg="mod">
          <ac:chgData name="Anna Juryk" userId="788296719899914d" providerId="LiveId" clId="{A27E295C-6409-4060-8BE3-28E2413AE6E2}" dt="2021-05-27T17:06:42.066" v="6465" actId="27636"/>
          <ac:spMkLst>
            <pc:docMk/>
            <pc:sldMk cId="213037186" sldId="328"/>
            <ac:spMk id="3" creationId="{4331C76B-399D-4837-A8DF-1C5A11687B73}"/>
          </ac:spMkLst>
        </pc:spChg>
      </pc:sldChg>
      <pc:sldChg chg="modSp new mod">
        <pc:chgData name="Anna Juryk" userId="788296719899914d" providerId="LiveId" clId="{A27E295C-6409-4060-8BE3-28E2413AE6E2}" dt="2021-05-27T17:23:28.549" v="6489" actId="20577"/>
        <pc:sldMkLst>
          <pc:docMk/>
          <pc:sldMk cId="1423995513" sldId="329"/>
        </pc:sldMkLst>
        <pc:spChg chg="mod">
          <ac:chgData name="Anna Juryk" userId="788296719899914d" providerId="LiveId" clId="{A27E295C-6409-4060-8BE3-28E2413AE6E2}" dt="2021-05-27T17:13:08.922" v="6478"/>
          <ac:spMkLst>
            <pc:docMk/>
            <pc:sldMk cId="1423995513" sldId="329"/>
            <ac:spMk id="2" creationId="{B090F692-8804-4DBD-8BC5-EAAD106A2BF9}"/>
          </ac:spMkLst>
        </pc:spChg>
        <pc:spChg chg="mod">
          <ac:chgData name="Anna Juryk" userId="788296719899914d" providerId="LiveId" clId="{A27E295C-6409-4060-8BE3-28E2413AE6E2}" dt="2021-05-27T17:23:28.549" v="6489" actId="20577"/>
          <ac:spMkLst>
            <pc:docMk/>
            <pc:sldMk cId="1423995513" sldId="329"/>
            <ac:spMk id="3" creationId="{7A9580A0-465B-47D6-A928-DB08F973EBF6}"/>
          </ac:spMkLst>
        </pc:spChg>
      </pc:sldChg>
      <pc:sldChg chg="modSp new mod">
        <pc:chgData name="Anna Juryk" userId="788296719899914d" providerId="LiveId" clId="{A27E295C-6409-4060-8BE3-28E2413AE6E2}" dt="2021-05-27T17:35:01.418" v="6548" actId="27636"/>
        <pc:sldMkLst>
          <pc:docMk/>
          <pc:sldMk cId="3604027760" sldId="330"/>
        </pc:sldMkLst>
        <pc:spChg chg="mod">
          <ac:chgData name="Anna Juryk" userId="788296719899914d" providerId="LiveId" clId="{A27E295C-6409-4060-8BE3-28E2413AE6E2}" dt="2021-05-27T17:35:01.418" v="6548" actId="27636"/>
          <ac:spMkLst>
            <pc:docMk/>
            <pc:sldMk cId="3604027760" sldId="330"/>
            <ac:spMk id="3" creationId="{704D5042-D69C-438D-9E37-49DFF469E724}"/>
          </ac:spMkLst>
        </pc:spChg>
      </pc:sldChg>
      <pc:sldChg chg="modSp new mod">
        <pc:chgData name="Anna Juryk" userId="788296719899914d" providerId="LiveId" clId="{A27E295C-6409-4060-8BE3-28E2413AE6E2}" dt="2021-05-27T17:38:48.121" v="6565" actId="20577"/>
        <pc:sldMkLst>
          <pc:docMk/>
          <pc:sldMk cId="2425779233" sldId="331"/>
        </pc:sldMkLst>
        <pc:spChg chg="mod">
          <ac:chgData name="Anna Juryk" userId="788296719899914d" providerId="LiveId" clId="{A27E295C-6409-4060-8BE3-28E2413AE6E2}" dt="2021-05-27T17:38:48.121" v="6565" actId="20577"/>
          <ac:spMkLst>
            <pc:docMk/>
            <pc:sldMk cId="2425779233" sldId="331"/>
            <ac:spMk id="3" creationId="{68CB7ADB-2B52-4B9D-B782-EB2057DBCF60}"/>
          </ac:spMkLst>
        </pc:spChg>
      </pc:sldChg>
      <pc:sldChg chg="modSp new mod">
        <pc:chgData name="Anna Juryk" userId="788296719899914d" providerId="LiveId" clId="{A27E295C-6409-4060-8BE3-28E2413AE6E2}" dt="2021-05-27T17:41:45.215" v="6569" actId="255"/>
        <pc:sldMkLst>
          <pc:docMk/>
          <pc:sldMk cId="3438576791" sldId="332"/>
        </pc:sldMkLst>
        <pc:spChg chg="mod">
          <ac:chgData name="Anna Juryk" userId="788296719899914d" providerId="LiveId" clId="{A27E295C-6409-4060-8BE3-28E2413AE6E2}" dt="2021-05-27T17:41:45.215" v="6569" actId="255"/>
          <ac:spMkLst>
            <pc:docMk/>
            <pc:sldMk cId="3438576791" sldId="332"/>
            <ac:spMk id="3" creationId="{170EE56B-1B1E-4BC3-AFB7-754E7F28C477}"/>
          </ac:spMkLst>
        </pc:spChg>
      </pc:sldChg>
      <pc:sldChg chg="modSp new mod">
        <pc:chgData name="Anna Juryk" userId="788296719899914d" providerId="LiveId" clId="{A27E295C-6409-4060-8BE3-28E2413AE6E2}" dt="2021-05-27T17:42:02.522" v="6574" actId="5793"/>
        <pc:sldMkLst>
          <pc:docMk/>
          <pc:sldMk cId="238010880" sldId="333"/>
        </pc:sldMkLst>
        <pc:spChg chg="mod">
          <ac:chgData name="Anna Juryk" userId="788296719899914d" providerId="LiveId" clId="{A27E295C-6409-4060-8BE3-28E2413AE6E2}" dt="2021-05-27T17:42:00.772" v="6573"/>
          <ac:spMkLst>
            <pc:docMk/>
            <pc:sldMk cId="238010880" sldId="333"/>
            <ac:spMk id="2" creationId="{D7CB46C1-C4C3-48D4-BF30-14C9DBAB88DF}"/>
          </ac:spMkLst>
        </pc:spChg>
        <pc:spChg chg="mod">
          <ac:chgData name="Anna Juryk" userId="788296719899914d" providerId="LiveId" clId="{A27E295C-6409-4060-8BE3-28E2413AE6E2}" dt="2021-05-27T17:42:02.522" v="6574" actId="5793"/>
          <ac:spMkLst>
            <pc:docMk/>
            <pc:sldMk cId="238010880" sldId="333"/>
            <ac:spMk id="3" creationId="{64CF6119-10EE-42CE-8146-BD42695F8585}"/>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2DB429-5437-4B57-9D19-66B391EDBA2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pl-PL"/>
        </a:p>
      </dgm:t>
    </dgm:pt>
    <dgm:pt modelId="{A2868DB0-BD2F-4C8B-A21B-5DB91400CF88}">
      <dgm:prSet/>
      <dgm:spPr/>
      <dgm:t>
        <a:bodyPr/>
        <a:lstStyle/>
        <a:p>
          <a:r>
            <a:rPr lang="pl-PL" b="1" dirty="0"/>
            <a:t>DYREKTYWA PARLAMENTU EUROPEJSKIEGO I RADY (UE) NR 2015/2302 Z DNIA 25 LISTOPADA 2015 R. W SPRAWIE IMPREZ TURYSTYCZNYCH I POWIĄZANYCH USŁUG TURYSTYCZNYCH, ZMIENIAJĄCA ROZPORZĄDZENIE (WE) NR 2006/2004 I DYREKTYWĘ PARLAMENTU EUROPEJSKIEGO I RADY 2011/83/UE ORAZ UCHYLAJĄCA DYREKTYWĘ RADY 90/314/EWG z dnia 25 listopada 2015 r. (</a:t>
          </a:r>
          <a:r>
            <a:rPr lang="pl-PL" b="1" dirty="0" err="1"/>
            <a:t>Dz.Urz.UE.L</a:t>
          </a:r>
          <a:r>
            <a:rPr lang="pl-PL" b="1" dirty="0"/>
            <a:t> Nr 326, str. 1)</a:t>
          </a:r>
          <a:endParaRPr lang="pl-PL" dirty="0"/>
        </a:p>
      </dgm:t>
    </dgm:pt>
    <dgm:pt modelId="{0D03A86D-5118-4060-B5CE-2CEBB5A9DF30}" type="parTrans" cxnId="{DAA62429-3B06-4A8F-915E-FD08A03C7FD6}">
      <dgm:prSet/>
      <dgm:spPr/>
      <dgm:t>
        <a:bodyPr/>
        <a:lstStyle/>
        <a:p>
          <a:endParaRPr lang="pl-PL"/>
        </a:p>
      </dgm:t>
    </dgm:pt>
    <dgm:pt modelId="{9C9C627E-BF22-462F-9BCC-1609A958826A}" type="sibTrans" cxnId="{DAA62429-3B06-4A8F-915E-FD08A03C7FD6}">
      <dgm:prSet/>
      <dgm:spPr/>
      <dgm:t>
        <a:bodyPr/>
        <a:lstStyle/>
        <a:p>
          <a:endParaRPr lang="pl-PL"/>
        </a:p>
      </dgm:t>
    </dgm:pt>
    <dgm:pt modelId="{30BB944C-6C9C-470D-8AC7-8B40ACB3CA70}">
      <dgm:prSet/>
      <dgm:spPr/>
      <dgm:t>
        <a:bodyPr/>
        <a:lstStyle/>
        <a:p>
          <a:r>
            <a:rPr lang="pl-PL" b="1" dirty="0"/>
            <a:t>metoda harmonizacji maksymalnej – </a:t>
          </a:r>
        </a:p>
        <a:p>
          <a:r>
            <a:rPr lang="pl-PL" b="1" i="0" dirty="0"/>
            <a:t>Artykuł 4. Poziom harmonizacji. </a:t>
          </a:r>
          <a:r>
            <a:rPr lang="pl-PL" b="0" i="0" dirty="0"/>
            <a:t>O ile niniejsza dyrektywa nie stanowi inaczej, państwa członkowskie nie mogą utrzymywać ani wprowadzać do swojego prawa krajowego przepisów odbiegających od tych, które zostały ustanowione w niniejszej dyrektywie, w tym również przepisów surowszych lub łagodniejszych, prowadzących do zróżnicowanego poziomu ochrony podróżnych.</a:t>
          </a:r>
          <a:endParaRPr lang="pl-PL" dirty="0"/>
        </a:p>
        <a:p>
          <a:endParaRPr lang="pl-PL" dirty="0"/>
        </a:p>
        <a:p>
          <a:endParaRPr lang="pl-PL" dirty="0"/>
        </a:p>
      </dgm:t>
    </dgm:pt>
    <dgm:pt modelId="{B6E2005A-BD2E-4D8D-B86B-5E2B329F7EE3}" type="parTrans" cxnId="{B9145F53-2978-4D68-859F-CC1CBAA3539B}">
      <dgm:prSet/>
      <dgm:spPr/>
      <dgm:t>
        <a:bodyPr/>
        <a:lstStyle/>
        <a:p>
          <a:endParaRPr lang="pl-PL"/>
        </a:p>
      </dgm:t>
    </dgm:pt>
    <dgm:pt modelId="{63FA622B-FB71-4F6A-AC19-6EA4FD2211FE}" type="sibTrans" cxnId="{B9145F53-2978-4D68-859F-CC1CBAA3539B}">
      <dgm:prSet/>
      <dgm:spPr/>
      <dgm:t>
        <a:bodyPr/>
        <a:lstStyle/>
        <a:p>
          <a:endParaRPr lang="pl-PL"/>
        </a:p>
      </dgm:t>
    </dgm:pt>
    <dgm:pt modelId="{AD7F3861-B187-43BF-AE03-C021A1E34580}" type="pres">
      <dgm:prSet presAssocID="{442DB429-5437-4B57-9D19-66B391EDBA29}" presName="linear" presStyleCnt="0">
        <dgm:presLayoutVars>
          <dgm:animLvl val="lvl"/>
          <dgm:resizeHandles val="exact"/>
        </dgm:presLayoutVars>
      </dgm:prSet>
      <dgm:spPr/>
    </dgm:pt>
    <dgm:pt modelId="{D6EEE4BC-0DEC-49C1-8B6E-0E01E2B93FD8}" type="pres">
      <dgm:prSet presAssocID="{A2868DB0-BD2F-4C8B-A21B-5DB91400CF88}" presName="parentText" presStyleLbl="node1" presStyleIdx="0" presStyleCnt="2">
        <dgm:presLayoutVars>
          <dgm:chMax val="0"/>
          <dgm:bulletEnabled val="1"/>
        </dgm:presLayoutVars>
      </dgm:prSet>
      <dgm:spPr/>
    </dgm:pt>
    <dgm:pt modelId="{18B96537-673E-44B0-BE92-02DAC4EA8071}" type="pres">
      <dgm:prSet presAssocID="{9C9C627E-BF22-462F-9BCC-1609A958826A}" presName="spacer" presStyleCnt="0"/>
      <dgm:spPr/>
    </dgm:pt>
    <dgm:pt modelId="{B065DDEE-0A0E-411B-AD95-6BA7932E9236}" type="pres">
      <dgm:prSet presAssocID="{30BB944C-6C9C-470D-8AC7-8B40ACB3CA70}" presName="parentText" presStyleLbl="node1" presStyleIdx="1" presStyleCnt="2">
        <dgm:presLayoutVars>
          <dgm:chMax val="0"/>
          <dgm:bulletEnabled val="1"/>
        </dgm:presLayoutVars>
      </dgm:prSet>
      <dgm:spPr/>
    </dgm:pt>
  </dgm:ptLst>
  <dgm:cxnLst>
    <dgm:cxn modelId="{ED45BC01-82CE-4CEF-B6D7-DE1240A37D72}" type="presOf" srcId="{30BB944C-6C9C-470D-8AC7-8B40ACB3CA70}" destId="{B065DDEE-0A0E-411B-AD95-6BA7932E9236}" srcOrd="0" destOrd="0" presId="urn:microsoft.com/office/officeart/2005/8/layout/vList2"/>
    <dgm:cxn modelId="{3C865F24-F1F6-476B-9773-9CFFEFE96E81}" type="presOf" srcId="{A2868DB0-BD2F-4C8B-A21B-5DB91400CF88}" destId="{D6EEE4BC-0DEC-49C1-8B6E-0E01E2B93FD8}" srcOrd="0" destOrd="0" presId="urn:microsoft.com/office/officeart/2005/8/layout/vList2"/>
    <dgm:cxn modelId="{DAA62429-3B06-4A8F-915E-FD08A03C7FD6}" srcId="{442DB429-5437-4B57-9D19-66B391EDBA29}" destId="{A2868DB0-BD2F-4C8B-A21B-5DB91400CF88}" srcOrd="0" destOrd="0" parTransId="{0D03A86D-5118-4060-B5CE-2CEBB5A9DF30}" sibTransId="{9C9C627E-BF22-462F-9BCC-1609A958826A}"/>
    <dgm:cxn modelId="{B9145F53-2978-4D68-859F-CC1CBAA3539B}" srcId="{442DB429-5437-4B57-9D19-66B391EDBA29}" destId="{30BB944C-6C9C-470D-8AC7-8B40ACB3CA70}" srcOrd="1" destOrd="0" parTransId="{B6E2005A-BD2E-4D8D-B86B-5E2B329F7EE3}" sibTransId="{63FA622B-FB71-4F6A-AC19-6EA4FD2211FE}"/>
    <dgm:cxn modelId="{BF3DD5ED-4238-4C11-8EE2-493122324273}" type="presOf" srcId="{442DB429-5437-4B57-9D19-66B391EDBA29}" destId="{AD7F3861-B187-43BF-AE03-C021A1E34580}" srcOrd="0" destOrd="0" presId="urn:microsoft.com/office/officeart/2005/8/layout/vList2"/>
    <dgm:cxn modelId="{D0080E65-00BC-44CA-AA44-B5E0B420225A}" type="presParOf" srcId="{AD7F3861-B187-43BF-AE03-C021A1E34580}" destId="{D6EEE4BC-0DEC-49C1-8B6E-0E01E2B93FD8}" srcOrd="0" destOrd="0" presId="urn:microsoft.com/office/officeart/2005/8/layout/vList2"/>
    <dgm:cxn modelId="{0ED2C027-79E3-4B52-A010-9D547F132BC6}" type="presParOf" srcId="{AD7F3861-B187-43BF-AE03-C021A1E34580}" destId="{18B96537-673E-44B0-BE92-02DAC4EA8071}" srcOrd="1" destOrd="0" presId="urn:microsoft.com/office/officeart/2005/8/layout/vList2"/>
    <dgm:cxn modelId="{46814759-DD24-4F6F-BC29-3488C84D606B}" type="presParOf" srcId="{AD7F3861-B187-43BF-AE03-C021A1E34580}" destId="{B065DDEE-0A0E-411B-AD95-6BA7932E9236}"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EEE4BC-0DEC-49C1-8B6E-0E01E2B93FD8}">
      <dsp:nvSpPr>
        <dsp:cNvPr id="0" name=""/>
        <dsp:cNvSpPr/>
      </dsp:nvSpPr>
      <dsp:spPr>
        <a:xfrm>
          <a:off x="0" y="101767"/>
          <a:ext cx="8915400" cy="1768637"/>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pl-PL" sz="1300" b="1" kern="1200" dirty="0"/>
            <a:t>DYREKTYWA PARLAMENTU EUROPEJSKIEGO I RADY (UE) NR 2015/2302 Z DNIA 25 LISTOPADA 2015 R. W SPRAWIE IMPREZ TURYSTYCZNYCH I POWIĄZANYCH USŁUG TURYSTYCZNYCH, ZMIENIAJĄCA ROZPORZĄDZENIE (WE) NR 2006/2004 I DYREKTYWĘ PARLAMENTU EUROPEJSKIEGO I RADY 2011/83/UE ORAZ UCHYLAJĄCA DYREKTYWĘ RADY 90/314/EWG z dnia 25 listopada 2015 r. (</a:t>
          </a:r>
          <a:r>
            <a:rPr lang="pl-PL" sz="1300" b="1" kern="1200" dirty="0" err="1"/>
            <a:t>Dz.Urz.UE.L</a:t>
          </a:r>
          <a:r>
            <a:rPr lang="pl-PL" sz="1300" b="1" kern="1200" dirty="0"/>
            <a:t> Nr 326, str. 1)</a:t>
          </a:r>
          <a:endParaRPr lang="pl-PL" sz="1300" kern="1200" dirty="0"/>
        </a:p>
      </dsp:txBody>
      <dsp:txXfrm>
        <a:off x="86338" y="188105"/>
        <a:ext cx="8742724" cy="1595961"/>
      </dsp:txXfrm>
    </dsp:sp>
    <dsp:sp modelId="{B065DDEE-0A0E-411B-AD95-6BA7932E9236}">
      <dsp:nvSpPr>
        <dsp:cNvPr id="0" name=""/>
        <dsp:cNvSpPr/>
      </dsp:nvSpPr>
      <dsp:spPr>
        <a:xfrm>
          <a:off x="0" y="1907845"/>
          <a:ext cx="8915400" cy="1768637"/>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pl-PL" sz="1300" b="1" kern="1200" dirty="0"/>
            <a:t>metoda harmonizacji maksymalnej – </a:t>
          </a:r>
        </a:p>
        <a:p>
          <a:pPr marL="0" lvl="0" indent="0" algn="l" defTabSz="577850">
            <a:lnSpc>
              <a:spcPct val="90000"/>
            </a:lnSpc>
            <a:spcBef>
              <a:spcPct val="0"/>
            </a:spcBef>
            <a:spcAft>
              <a:spcPct val="35000"/>
            </a:spcAft>
            <a:buNone/>
          </a:pPr>
          <a:r>
            <a:rPr lang="pl-PL" sz="1300" b="1" i="0" kern="1200" dirty="0"/>
            <a:t>Artykuł 4. Poziom harmonizacji. </a:t>
          </a:r>
          <a:r>
            <a:rPr lang="pl-PL" sz="1300" b="0" i="0" kern="1200" dirty="0"/>
            <a:t>O ile niniejsza dyrektywa nie stanowi inaczej, państwa członkowskie nie mogą utrzymywać ani wprowadzać do swojego prawa krajowego przepisów odbiegających od tych, które zostały ustanowione w niniejszej dyrektywie, w tym również przepisów surowszych lub łagodniejszych, prowadzących do zróżnicowanego poziomu ochrony podróżnych.</a:t>
          </a:r>
          <a:endParaRPr lang="pl-PL" sz="1300" kern="1200" dirty="0"/>
        </a:p>
        <a:p>
          <a:pPr marL="0" lvl="0" indent="0" algn="l" defTabSz="577850">
            <a:lnSpc>
              <a:spcPct val="90000"/>
            </a:lnSpc>
            <a:spcBef>
              <a:spcPct val="0"/>
            </a:spcBef>
            <a:spcAft>
              <a:spcPct val="35000"/>
            </a:spcAft>
            <a:buNone/>
          </a:pPr>
          <a:endParaRPr lang="pl-PL" sz="1300" kern="1200" dirty="0"/>
        </a:p>
        <a:p>
          <a:pPr marL="0" lvl="0" indent="0" algn="l" defTabSz="577850">
            <a:lnSpc>
              <a:spcPct val="90000"/>
            </a:lnSpc>
            <a:spcBef>
              <a:spcPct val="0"/>
            </a:spcBef>
            <a:spcAft>
              <a:spcPct val="35000"/>
            </a:spcAft>
            <a:buNone/>
          </a:pPr>
          <a:endParaRPr lang="pl-PL" sz="1300" kern="1200" dirty="0"/>
        </a:p>
      </dsp:txBody>
      <dsp:txXfrm>
        <a:off x="86338" y="1994183"/>
        <a:ext cx="8742724" cy="159596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l-PL"/>
              <a:t>Kliknij, aby edytować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A7A40638-89C7-4BBF-BE21-5998DCDB5CE3}" type="datetimeFigureOut">
              <a:rPr lang="pl-PL" smtClean="0"/>
              <a:t>28.05.2021</a:t>
            </a:fld>
            <a:endParaRPr lang="pl-PL"/>
          </a:p>
        </p:txBody>
      </p:sp>
      <p:sp>
        <p:nvSpPr>
          <p:cNvPr id="5" name="Footer Placeholder 4"/>
          <p:cNvSpPr>
            <a:spLocks noGrp="1"/>
          </p:cNvSpPr>
          <p:nvPr>
            <p:ph type="ftr" sz="quarter" idx="11"/>
          </p:nvPr>
        </p:nvSpPr>
        <p:spPr/>
        <p:txBody>
          <a:bodyPr/>
          <a:lstStyle/>
          <a:p>
            <a:endParaRPr lang="pl-PL"/>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8D1589B-2E0D-4A73-979A-BB1664ECEF7D}" type="slidenum">
              <a:rPr lang="pl-PL" smtClean="0"/>
              <a:t>‹#›</a:t>
            </a:fld>
            <a:endParaRPr lang="pl-PL"/>
          </a:p>
        </p:txBody>
      </p:sp>
    </p:spTree>
    <p:extLst>
      <p:ext uri="{BB962C8B-B14F-4D97-AF65-F5344CB8AC3E}">
        <p14:creationId xmlns:p14="http://schemas.microsoft.com/office/powerpoint/2010/main" val="2562913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l-PL"/>
              <a:t>Kliknij, aby edytować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A7A40638-89C7-4BBF-BE21-5998DCDB5CE3}" type="datetimeFigureOut">
              <a:rPr lang="pl-PL" smtClean="0"/>
              <a:t>28.05.2021</a:t>
            </a:fld>
            <a:endParaRPr lang="pl-PL"/>
          </a:p>
        </p:txBody>
      </p:sp>
      <p:sp>
        <p:nvSpPr>
          <p:cNvPr id="5" name="Footer Placeholder 4"/>
          <p:cNvSpPr>
            <a:spLocks noGrp="1"/>
          </p:cNvSpPr>
          <p:nvPr>
            <p:ph type="ftr" sz="quarter" idx="11"/>
          </p:nvPr>
        </p:nvSpPr>
        <p:spPr/>
        <p:txBody>
          <a:bodyPr/>
          <a:lstStyle/>
          <a:p>
            <a:endParaRPr lang="pl-PL"/>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8D1589B-2E0D-4A73-979A-BB1664ECEF7D}" type="slidenum">
              <a:rPr lang="pl-PL" smtClean="0"/>
              <a:t>‹#›</a:t>
            </a:fld>
            <a:endParaRPr lang="pl-PL"/>
          </a:p>
        </p:txBody>
      </p:sp>
    </p:spTree>
    <p:extLst>
      <p:ext uri="{BB962C8B-B14F-4D97-AF65-F5344CB8AC3E}">
        <p14:creationId xmlns:p14="http://schemas.microsoft.com/office/powerpoint/2010/main" val="2368356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A7A40638-89C7-4BBF-BE21-5998DCDB5CE3}" type="datetimeFigureOut">
              <a:rPr lang="pl-PL" smtClean="0"/>
              <a:t>28.05.2021</a:t>
            </a:fld>
            <a:endParaRPr lang="pl-PL"/>
          </a:p>
        </p:txBody>
      </p:sp>
      <p:sp>
        <p:nvSpPr>
          <p:cNvPr id="5" name="Footer Placeholder 4"/>
          <p:cNvSpPr>
            <a:spLocks noGrp="1"/>
          </p:cNvSpPr>
          <p:nvPr>
            <p:ph type="ftr" sz="quarter" idx="11"/>
          </p:nvPr>
        </p:nvSpPr>
        <p:spPr/>
        <p:txBody>
          <a:bodyPr/>
          <a:lstStyle/>
          <a:p>
            <a:endParaRPr lang="pl-PL"/>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8D1589B-2E0D-4A73-979A-BB1664ECEF7D}" type="slidenum">
              <a:rPr lang="pl-PL" smtClean="0"/>
              <a:t>‹#›</a:t>
            </a:fld>
            <a:endParaRPr lang="pl-PL"/>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698309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l-PL"/>
              <a:t>Kliknij, aby edytować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A7A40638-89C7-4BBF-BE21-5998DCDB5CE3}" type="datetimeFigureOut">
              <a:rPr lang="pl-PL" smtClean="0"/>
              <a:t>28.05.2021</a:t>
            </a:fld>
            <a:endParaRPr lang="pl-PL"/>
          </a:p>
        </p:txBody>
      </p:sp>
      <p:sp>
        <p:nvSpPr>
          <p:cNvPr id="6" name="Footer Placeholder 5"/>
          <p:cNvSpPr>
            <a:spLocks noGrp="1"/>
          </p:cNvSpPr>
          <p:nvPr>
            <p:ph type="ftr" sz="quarter" idx="11"/>
          </p:nvPr>
        </p:nvSpPr>
        <p:spPr/>
        <p:txBody>
          <a:bodyPr/>
          <a:lstStyle/>
          <a:p>
            <a:endParaRPr lang="pl-P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8D1589B-2E0D-4A73-979A-BB1664ECEF7D}" type="slidenum">
              <a:rPr lang="pl-PL" smtClean="0"/>
              <a:t>‹#›</a:t>
            </a:fld>
            <a:endParaRPr lang="pl-PL"/>
          </a:p>
        </p:txBody>
      </p:sp>
    </p:spTree>
    <p:extLst>
      <p:ext uri="{BB962C8B-B14F-4D97-AF65-F5344CB8AC3E}">
        <p14:creationId xmlns:p14="http://schemas.microsoft.com/office/powerpoint/2010/main" val="3184259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A7A40638-89C7-4BBF-BE21-5998DCDB5CE3}" type="datetimeFigureOut">
              <a:rPr lang="pl-PL" smtClean="0"/>
              <a:t>28.05.2021</a:t>
            </a:fld>
            <a:endParaRPr lang="pl-PL"/>
          </a:p>
        </p:txBody>
      </p:sp>
      <p:sp>
        <p:nvSpPr>
          <p:cNvPr id="6" name="Footer Placeholder 5"/>
          <p:cNvSpPr>
            <a:spLocks noGrp="1"/>
          </p:cNvSpPr>
          <p:nvPr>
            <p:ph type="ftr" sz="quarter" idx="11"/>
          </p:nvPr>
        </p:nvSpPr>
        <p:spPr/>
        <p:txBody>
          <a:bodyPr/>
          <a:lstStyle/>
          <a:p>
            <a:endParaRPr lang="pl-PL"/>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8D1589B-2E0D-4A73-979A-BB1664ECEF7D}" type="slidenum">
              <a:rPr lang="pl-PL" smtClean="0"/>
              <a:t>‹#›</a:t>
            </a:fld>
            <a:endParaRPr lang="pl-PL"/>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803744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A7A40638-89C7-4BBF-BE21-5998DCDB5CE3}" type="datetimeFigureOut">
              <a:rPr lang="pl-PL" smtClean="0"/>
              <a:t>28.05.2021</a:t>
            </a:fld>
            <a:endParaRPr lang="pl-PL"/>
          </a:p>
        </p:txBody>
      </p:sp>
      <p:sp>
        <p:nvSpPr>
          <p:cNvPr id="6" name="Footer Placeholder 5"/>
          <p:cNvSpPr>
            <a:spLocks noGrp="1"/>
          </p:cNvSpPr>
          <p:nvPr>
            <p:ph type="ftr" sz="quarter" idx="11"/>
          </p:nvPr>
        </p:nvSpPr>
        <p:spPr/>
        <p:txBody>
          <a:bodyPr/>
          <a:lstStyle/>
          <a:p>
            <a:endParaRPr lang="pl-P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8D1589B-2E0D-4A73-979A-BB1664ECEF7D}" type="slidenum">
              <a:rPr lang="pl-PL" smtClean="0"/>
              <a:t>‹#›</a:t>
            </a:fld>
            <a:endParaRPr lang="pl-PL"/>
          </a:p>
        </p:txBody>
      </p:sp>
    </p:spTree>
    <p:extLst>
      <p:ext uri="{BB962C8B-B14F-4D97-AF65-F5344CB8AC3E}">
        <p14:creationId xmlns:p14="http://schemas.microsoft.com/office/powerpoint/2010/main" val="27211128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A7A40638-89C7-4BBF-BE21-5998DCDB5CE3}" type="datetimeFigureOut">
              <a:rPr lang="pl-PL" smtClean="0"/>
              <a:t>28.05.2021</a:t>
            </a:fld>
            <a:endParaRPr lang="pl-PL"/>
          </a:p>
        </p:txBody>
      </p:sp>
      <p:sp>
        <p:nvSpPr>
          <p:cNvPr id="5" name="Footer Placeholder 4"/>
          <p:cNvSpPr>
            <a:spLocks noGrp="1"/>
          </p:cNvSpPr>
          <p:nvPr>
            <p:ph type="ftr" sz="quarter" idx="11"/>
          </p:nvPr>
        </p:nvSpPr>
        <p:spPr/>
        <p:txBody>
          <a:bodyPr/>
          <a:lstStyle/>
          <a:p>
            <a:endParaRPr lang="pl-P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8D1589B-2E0D-4A73-979A-BB1664ECEF7D}" type="slidenum">
              <a:rPr lang="pl-PL" smtClean="0"/>
              <a:t>‹#›</a:t>
            </a:fld>
            <a:endParaRPr lang="pl-PL"/>
          </a:p>
        </p:txBody>
      </p:sp>
    </p:spTree>
    <p:extLst>
      <p:ext uri="{BB962C8B-B14F-4D97-AF65-F5344CB8AC3E}">
        <p14:creationId xmlns:p14="http://schemas.microsoft.com/office/powerpoint/2010/main" val="30668779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l-PL"/>
              <a:t>Kliknij, aby edytować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A7A40638-89C7-4BBF-BE21-5998DCDB5CE3}" type="datetimeFigureOut">
              <a:rPr lang="pl-PL" smtClean="0"/>
              <a:t>28.05.2021</a:t>
            </a:fld>
            <a:endParaRPr lang="pl-PL"/>
          </a:p>
        </p:txBody>
      </p:sp>
      <p:sp>
        <p:nvSpPr>
          <p:cNvPr id="5" name="Footer Placeholder 4"/>
          <p:cNvSpPr>
            <a:spLocks noGrp="1"/>
          </p:cNvSpPr>
          <p:nvPr>
            <p:ph type="ftr" sz="quarter" idx="11"/>
          </p:nvPr>
        </p:nvSpPr>
        <p:spPr/>
        <p:txBody>
          <a:bodyPr/>
          <a:lstStyle/>
          <a:p>
            <a:endParaRPr lang="pl-P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8D1589B-2E0D-4A73-979A-BB1664ECEF7D}" type="slidenum">
              <a:rPr lang="pl-PL" smtClean="0"/>
              <a:t>‹#›</a:t>
            </a:fld>
            <a:endParaRPr lang="pl-PL"/>
          </a:p>
        </p:txBody>
      </p:sp>
    </p:spTree>
    <p:extLst>
      <p:ext uri="{BB962C8B-B14F-4D97-AF65-F5344CB8AC3E}">
        <p14:creationId xmlns:p14="http://schemas.microsoft.com/office/powerpoint/2010/main" val="2797089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l-PL"/>
              <a:t>Kliknij, aby edytować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A7A40638-89C7-4BBF-BE21-5998DCDB5CE3}" type="datetimeFigureOut">
              <a:rPr lang="pl-PL" smtClean="0"/>
              <a:t>28.05.2021</a:t>
            </a:fld>
            <a:endParaRPr lang="pl-PL"/>
          </a:p>
        </p:txBody>
      </p:sp>
      <p:sp>
        <p:nvSpPr>
          <p:cNvPr id="5" name="Footer Placeholder 4"/>
          <p:cNvSpPr>
            <a:spLocks noGrp="1"/>
          </p:cNvSpPr>
          <p:nvPr>
            <p:ph type="ftr" sz="quarter" idx="11"/>
          </p:nvPr>
        </p:nvSpPr>
        <p:spPr/>
        <p:txBody>
          <a:bodyPr/>
          <a:lstStyle/>
          <a:p>
            <a:endParaRPr lang="pl-P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8D1589B-2E0D-4A73-979A-BB1664ECEF7D}" type="slidenum">
              <a:rPr lang="pl-PL" smtClean="0"/>
              <a:t>‹#›</a:t>
            </a:fld>
            <a:endParaRPr lang="pl-PL"/>
          </a:p>
        </p:txBody>
      </p:sp>
    </p:spTree>
    <p:extLst>
      <p:ext uri="{BB962C8B-B14F-4D97-AF65-F5344CB8AC3E}">
        <p14:creationId xmlns:p14="http://schemas.microsoft.com/office/powerpoint/2010/main" val="877960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A7A40638-89C7-4BBF-BE21-5998DCDB5CE3}" type="datetimeFigureOut">
              <a:rPr lang="pl-PL" smtClean="0"/>
              <a:t>28.05.2021</a:t>
            </a:fld>
            <a:endParaRPr lang="pl-PL"/>
          </a:p>
        </p:txBody>
      </p:sp>
      <p:sp>
        <p:nvSpPr>
          <p:cNvPr id="5" name="Footer Placeholder 4"/>
          <p:cNvSpPr>
            <a:spLocks noGrp="1"/>
          </p:cNvSpPr>
          <p:nvPr>
            <p:ph type="ftr" sz="quarter" idx="11"/>
          </p:nvPr>
        </p:nvSpPr>
        <p:spPr/>
        <p:txBody>
          <a:bodyPr/>
          <a:lstStyle/>
          <a:p>
            <a:endParaRPr lang="pl-PL"/>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8D1589B-2E0D-4A73-979A-BB1664ECEF7D}" type="slidenum">
              <a:rPr lang="pl-PL" smtClean="0"/>
              <a:t>‹#›</a:t>
            </a:fld>
            <a:endParaRPr lang="pl-PL"/>
          </a:p>
        </p:txBody>
      </p:sp>
    </p:spTree>
    <p:extLst>
      <p:ext uri="{BB962C8B-B14F-4D97-AF65-F5344CB8AC3E}">
        <p14:creationId xmlns:p14="http://schemas.microsoft.com/office/powerpoint/2010/main" val="1485530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A7A40638-89C7-4BBF-BE21-5998DCDB5CE3}" type="datetimeFigureOut">
              <a:rPr lang="pl-PL" smtClean="0"/>
              <a:t>28.05.2021</a:t>
            </a:fld>
            <a:endParaRPr lang="pl-PL"/>
          </a:p>
        </p:txBody>
      </p:sp>
      <p:sp>
        <p:nvSpPr>
          <p:cNvPr id="6" name="Footer Placeholder 5"/>
          <p:cNvSpPr>
            <a:spLocks noGrp="1"/>
          </p:cNvSpPr>
          <p:nvPr>
            <p:ph type="ftr" sz="quarter" idx="11"/>
          </p:nvPr>
        </p:nvSpPr>
        <p:spPr/>
        <p:txBody>
          <a:bodyPr/>
          <a:lstStyle/>
          <a:p>
            <a:endParaRPr lang="pl-PL"/>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8D1589B-2E0D-4A73-979A-BB1664ECEF7D}" type="slidenum">
              <a:rPr lang="pl-PL" smtClean="0"/>
              <a:t>‹#›</a:t>
            </a:fld>
            <a:endParaRPr lang="pl-PL"/>
          </a:p>
        </p:txBody>
      </p:sp>
    </p:spTree>
    <p:extLst>
      <p:ext uri="{BB962C8B-B14F-4D97-AF65-F5344CB8AC3E}">
        <p14:creationId xmlns:p14="http://schemas.microsoft.com/office/powerpoint/2010/main" val="145350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A7A40638-89C7-4BBF-BE21-5998DCDB5CE3}" type="datetimeFigureOut">
              <a:rPr lang="pl-PL" smtClean="0"/>
              <a:t>28.05.2021</a:t>
            </a:fld>
            <a:endParaRPr lang="pl-PL"/>
          </a:p>
        </p:txBody>
      </p:sp>
      <p:sp>
        <p:nvSpPr>
          <p:cNvPr id="8" name="Footer Placeholder 7"/>
          <p:cNvSpPr>
            <a:spLocks noGrp="1"/>
          </p:cNvSpPr>
          <p:nvPr>
            <p:ph type="ftr" sz="quarter" idx="11"/>
          </p:nvPr>
        </p:nvSpPr>
        <p:spPr/>
        <p:txBody>
          <a:bodyPr/>
          <a:lstStyle/>
          <a:p>
            <a:endParaRPr lang="pl-PL"/>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8D1589B-2E0D-4A73-979A-BB1664ECEF7D}" type="slidenum">
              <a:rPr lang="pl-PL" smtClean="0"/>
              <a:t>‹#›</a:t>
            </a:fld>
            <a:endParaRPr lang="pl-PL"/>
          </a:p>
        </p:txBody>
      </p:sp>
    </p:spTree>
    <p:extLst>
      <p:ext uri="{BB962C8B-B14F-4D97-AF65-F5344CB8AC3E}">
        <p14:creationId xmlns:p14="http://schemas.microsoft.com/office/powerpoint/2010/main" val="1034166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A7A40638-89C7-4BBF-BE21-5998DCDB5CE3}" type="datetimeFigureOut">
              <a:rPr lang="pl-PL" smtClean="0"/>
              <a:t>28.05.2021</a:t>
            </a:fld>
            <a:endParaRPr lang="pl-PL"/>
          </a:p>
        </p:txBody>
      </p:sp>
      <p:sp>
        <p:nvSpPr>
          <p:cNvPr id="4" name="Footer Placeholder 3"/>
          <p:cNvSpPr>
            <a:spLocks noGrp="1"/>
          </p:cNvSpPr>
          <p:nvPr>
            <p:ph type="ftr" sz="quarter" idx="11"/>
          </p:nvPr>
        </p:nvSpPr>
        <p:spPr/>
        <p:txBody>
          <a:bodyPr/>
          <a:lstStyle/>
          <a:p>
            <a:endParaRPr lang="pl-PL"/>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8D1589B-2E0D-4A73-979A-BB1664ECEF7D}" type="slidenum">
              <a:rPr lang="pl-PL" smtClean="0"/>
              <a:t>‹#›</a:t>
            </a:fld>
            <a:endParaRPr lang="pl-PL"/>
          </a:p>
        </p:txBody>
      </p:sp>
    </p:spTree>
    <p:extLst>
      <p:ext uri="{BB962C8B-B14F-4D97-AF65-F5344CB8AC3E}">
        <p14:creationId xmlns:p14="http://schemas.microsoft.com/office/powerpoint/2010/main" val="301343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A40638-89C7-4BBF-BE21-5998DCDB5CE3}" type="datetimeFigureOut">
              <a:rPr lang="pl-PL" smtClean="0"/>
              <a:t>28.05.2021</a:t>
            </a:fld>
            <a:endParaRPr lang="pl-PL"/>
          </a:p>
        </p:txBody>
      </p:sp>
      <p:sp>
        <p:nvSpPr>
          <p:cNvPr id="3" name="Footer Placeholder 2"/>
          <p:cNvSpPr>
            <a:spLocks noGrp="1"/>
          </p:cNvSpPr>
          <p:nvPr>
            <p:ph type="ftr" sz="quarter" idx="11"/>
          </p:nvPr>
        </p:nvSpPr>
        <p:spPr/>
        <p:txBody>
          <a:bodyPr/>
          <a:lstStyle/>
          <a:p>
            <a:endParaRPr lang="pl-PL"/>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8D1589B-2E0D-4A73-979A-BB1664ECEF7D}" type="slidenum">
              <a:rPr lang="pl-PL" smtClean="0"/>
              <a:t>‹#›</a:t>
            </a:fld>
            <a:endParaRPr lang="pl-PL"/>
          </a:p>
        </p:txBody>
      </p:sp>
    </p:spTree>
    <p:extLst>
      <p:ext uri="{BB962C8B-B14F-4D97-AF65-F5344CB8AC3E}">
        <p14:creationId xmlns:p14="http://schemas.microsoft.com/office/powerpoint/2010/main" val="3900855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l-PL"/>
              <a:t>Kliknij, aby edytować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A7A40638-89C7-4BBF-BE21-5998DCDB5CE3}" type="datetimeFigureOut">
              <a:rPr lang="pl-PL" smtClean="0"/>
              <a:t>28.05.2021</a:t>
            </a:fld>
            <a:endParaRPr lang="pl-PL"/>
          </a:p>
        </p:txBody>
      </p:sp>
      <p:sp>
        <p:nvSpPr>
          <p:cNvPr id="6" name="Footer Placeholder 5"/>
          <p:cNvSpPr>
            <a:spLocks noGrp="1"/>
          </p:cNvSpPr>
          <p:nvPr>
            <p:ph type="ftr" sz="quarter" idx="11"/>
          </p:nvPr>
        </p:nvSpPr>
        <p:spPr/>
        <p:txBody>
          <a:bodyPr/>
          <a:lstStyle/>
          <a:p>
            <a:endParaRPr lang="pl-PL"/>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8D1589B-2E0D-4A73-979A-BB1664ECEF7D}" type="slidenum">
              <a:rPr lang="pl-PL" smtClean="0"/>
              <a:t>‹#›</a:t>
            </a:fld>
            <a:endParaRPr lang="pl-PL"/>
          </a:p>
        </p:txBody>
      </p:sp>
    </p:spTree>
    <p:extLst>
      <p:ext uri="{BB962C8B-B14F-4D97-AF65-F5344CB8AC3E}">
        <p14:creationId xmlns:p14="http://schemas.microsoft.com/office/powerpoint/2010/main" val="4284271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A7A40638-89C7-4BBF-BE21-5998DCDB5CE3}" type="datetimeFigureOut">
              <a:rPr lang="pl-PL" smtClean="0"/>
              <a:t>28.05.2021</a:t>
            </a:fld>
            <a:endParaRPr lang="pl-PL"/>
          </a:p>
        </p:txBody>
      </p:sp>
      <p:sp>
        <p:nvSpPr>
          <p:cNvPr id="6" name="Footer Placeholder 5"/>
          <p:cNvSpPr>
            <a:spLocks noGrp="1"/>
          </p:cNvSpPr>
          <p:nvPr>
            <p:ph type="ftr" sz="quarter" idx="11"/>
          </p:nvPr>
        </p:nvSpPr>
        <p:spPr/>
        <p:txBody>
          <a:bodyPr/>
          <a:lstStyle/>
          <a:p>
            <a:endParaRPr lang="pl-P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8D1589B-2E0D-4A73-979A-BB1664ECEF7D}" type="slidenum">
              <a:rPr lang="pl-PL" smtClean="0"/>
              <a:t>‹#›</a:t>
            </a:fld>
            <a:endParaRPr lang="pl-PL"/>
          </a:p>
        </p:txBody>
      </p:sp>
    </p:spTree>
    <p:extLst>
      <p:ext uri="{BB962C8B-B14F-4D97-AF65-F5344CB8AC3E}">
        <p14:creationId xmlns:p14="http://schemas.microsoft.com/office/powerpoint/2010/main" val="4203254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l-PL"/>
              <a:t>Kliknij, aby edytować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7A40638-89C7-4BBF-BE21-5998DCDB5CE3}" type="datetimeFigureOut">
              <a:rPr lang="pl-PL" smtClean="0"/>
              <a:t>28.05.2021</a:t>
            </a:fld>
            <a:endParaRPr lang="pl-PL"/>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8D1589B-2E0D-4A73-979A-BB1664ECEF7D}" type="slidenum">
              <a:rPr lang="pl-PL" smtClean="0"/>
              <a:t>‹#›</a:t>
            </a:fld>
            <a:endParaRPr lang="pl-PL"/>
          </a:p>
        </p:txBody>
      </p:sp>
    </p:spTree>
    <p:extLst>
      <p:ext uri="{BB962C8B-B14F-4D97-AF65-F5344CB8AC3E}">
        <p14:creationId xmlns:p14="http://schemas.microsoft.com/office/powerpoint/2010/main" val="3312895463"/>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 id="2147483947" r:id="rId12"/>
    <p:sldLayoutId id="2147483948" r:id="rId13"/>
    <p:sldLayoutId id="2147483949" r:id="rId14"/>
    <p:sldLayoutId id="2147483950" r:id="rId15"/>
    <p:sldLayoutId id="214748395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sip-1lex-1pl-1ym3yi9oe02dd.han.uek.krakow.pl/#/document/16785996?unitId=art(43(1))&amp;cm=DOCUMENT"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hyperlink" Target="https://sip-1legalis-1pl-100002bh10388.han.uek.krakow.pl/document-view.seam?documentId=mfrxilrtg4ytemzvha4daltqmfyc4nbtga2tomrzgu&amp;refSource=hyplink"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hyperlink" Target="https://sip-1legalis-1pl-100002bh10388.han.uek.krakow.pl/document-view.seam?documentId=mfrxilrtg4ytemzvha4daltqmfyc4nbtga2tomrygm&amp;refSource=hyplink" TargetMode="External"/><Relationship Id="rId2" Type="http://schemas.openxmlformats.org/officeDocument/2006/relationships/hyperlink" Target="https://sip-1legalis-1pl-100002bh10388.han.uek.krakow.pl/document-view.seam?documentId=mfrxilrtg4ytemzvha4daltqmfyc4nbtga2tomrwgi&amp;refSource=hyplink" TargetMode="Externa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ED33F42-A0AF-422D-A41B-D8CB56D5EE03}"/>
              </a:ext>
            </a:extLst>
          </p:cNvPr>
          <p:cNvSpPr>
            <a:spLocks noGrp="1"/>
          </p:cNvSpPr>
          <p:nvPr>
            <p:ph type="ctrTitle"/>
          </p:nvPr>
        </p:nvSpPr>
        <p:spPr/>
        <p:txBody>
          <a:bodyPr>
            <a:normAutofit fontScale="90000"/>
          </a:bodyPr>
          <a:lstStyle/>
          <a:p>
            <a:r>
              <a:rPr lang="pl-PL" dirty="0"/>
              <a:t>PRAWA KONSUMENTA NA RYNKU USŁUG TURYSTYCZNYCH</a:t>
            </a:r>
          </a:p>
        </p:txBody>
      </p:sp>
      <p:sp>
        <p:nvSpPr>
          <p:cNvPr id="3" name="Podtytuł 2">
            <a:extLst>
              <a:ext uri="{FF2B5EF4-FFF2-40B4-BE49-F238E27FC236}">
                <a16:creationId xmlns:a16="http://schemas.microsoft.com/office/drawing/2014/main" id="{42A751C7-0AE2-4FE3-B709-7494DF12DEBA}"/>
              </a:ext>
            </a:extLst>
          </p:cNvPr>
          <p:cNvSpPr>
            <a:spLocks noGrp="1"/>
          </p:cNvSpPr>
          <p:nvPr>
            <p:ph type="subTitle" idx="1"/>
          </p:nvPr>
        </p:nvSpPr>
        <p:spPr/>
        <p:txBody>
          <a:bodyPr/>
          <a:lstStyle/>
          <a:p>
            <a:endParaRPr lang="pl-PL" dirty="0"/>
          </a:p>
        </p:txBody>
      </p:sp>
    </p:spTree>
    <p:extLst>
      <p:ext uri="{BB962C8B-B14F-4D97-AF65-F5344CB8AC3E}">
        <p14:creationId xmlns:p14="http://schemas.microsoft.com/office/powerpoint/2010/main" val="34991748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D200037-C43A-47CA-9EF4-C37FFD490190}"/>
              </a:ext>
            </a:extLst>
          </p:cNvPr>
          <p:cNvSpPr>
            <a:spLocks noGrp="1"/>
          </p:cNvSpPr>
          <p:nvPr>
            <p:ph type="title"/>
          </p:nvPr>
        </p:nvSpPr>
        <p:spPr/>
        <p:txBody>
          <a:bodyPr>
            <a:normAutofit/>
          </a:bodyPr>
          <a:lstStyle/>
          <a:p>
            <a:r>
              <a:rPr lang="pl-PL" dirty="0"/>
              <a:t>WYJĄTKI OD ART.4 DYREKTYWY 2015</a:t>
            </a:r>
          </a:p>
        </p:txBody>
      </p:sp>
      <p:sp>
        <p:nvSpPr>
          <p:cNvPr id="3" name="Symbol zastępczy zawartości 2">
            <a:extLst>
              <a:ext uri="{FF2B5EF4-FFF2-40B4-BE49-F238E27FC236}">
                <a16:creationId xmlns:a16="http://schemas.microsoft.com/office/drawing/2014/main" id="{58BB42A6-A3E4-4A97-8422-143F9130CEE4}"/>
              </a:ext>
            </a:extLst>
          </p:cNvPr>
          <p:cNvSpPr>
            <a:spLocks noGrp="1"/>
          </p:cNvSpPr>
          <p:nvPr>
            <p:ph idx="1"/>
          </p:nvPr>
        </p:nvSpPr>
        <p:spPr/>
        <p:txBody>
          <a:bodyPr/>
          <a:lstStyle/>
          <a:p>
            <a:r>
              <a:rPr lang="pl-PL" dirty="0"/>
              <a:t>Art. 12 ust. 5 - </a:t>
            </a:r>
            <a:r>
              <a:rPr lang="pl-PL" b="0" i="0" dirty="0">
                <a:solidFill>
                  <a:srgbClr val="333333"/>
                </a:solidFill>
                <a:effectLst/>
                <a:latin typeface="Noto Serif"/>
              </a:rPr>
              <a:t>W odniesieniu do umów zawieranych poza lokalem przedsiębiorstwa państwa członkowskie mogą przewidzieć w prawie krajowym, że podróżny ma prawo odstąpić od umowy o udział w imprezie turystycznej w terminie 14 dni bez podawania przyczyn.</a:t>
            </a:r>
          </a:p>
          <a:p>
            <a:r>
              <a:rPr lang="pl-PL" dirty="0">
                <a:solidFill>
                  <a:srgbClr val="333333"/>
                </a:solidFill>
                <a:latin typeface="Noto Serif"/>
              </a:rPr>
              <a:t>Art. 13 ust. 1 - </a:t>
            </a:r>
            <a:r>
              <a:rPr lang="pl-PL" b="0" i="0" dirty="0">
                <a:solidFill>
                  <a:srgbClr val="333333"/>
                </a:solidFill>
                <a:effectLst/>
                <a:latin typeface="Noto Serif"/>
              </a:rPr>
              <a:t>Państwa członkowskie mogą utrzymać lub ustanowić w prawie krajowym przepisy, na mocy których także sprzedawca detaliczny (obok organizatora) również będzie odpowiedzialny za realizację imprezy turystycznej.</a:t>
            </a:r>
          </a:p>
          <a:p>
            <a:endParaRPr lang="pl-PL" dirty="0"/>
          </a:p>
        </p:txBody>
      </p:sp>
    </p:spTree>
    <p:extLst>
      <p:ext uri="{BB962C8B-B14F-4D97-AF65-F5344CB8AC3E}">
        <p14:creationId xmlns:p14="http://schemas.microsoft.com/office/powerpoint/2010/main" val="20043187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6C5C98C-680F-4532-A989-BFC6FF708550}"/>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2891C34A-1456-4EA2-8E16-994E4518DA41}"/>
              </a:ext>
            </a:extLst>
          </p:cNvPr>
          <p:cNvSpPr>
            <a:spLocks noGrp="1"/>
          </p:cNvSpPr>
          <p:nvPr>
            <p:ph idx="1"/>
          </p:nvPr>
        </p:nvSpPr>
        <p:spPr/>
        <p:txBody>
          <a:bodyPr>
            <a:normAutofit/>
          </a:bodyPr>
          <a:lstStyle/>
          <a:p>
            <a:r>
              <a:rPr lang="pl-PL" dirty="0"/>
              <a:t>Art. 14 ust. 4 – ograniczenie odszkodowania</a:t>
            </a:r>
          </a:p>
          <a:p>
            <a:pPr marL="0" indent="0">
              <a:buNone/>
            </a:pPr>
            <a:r>
              <a:rPr lang="pl-PL" b="0" i="0" dirty="0">
                <a:solidFill>
                  <a:srgbClr val="333333"/>
                </a:solidFill>
                <a:effectLst/>
                <a:latin typeface="Noto Serif"/>
              </a:rPr>
              <a:t>W zakresie, w jakim międzynarodowe konwencje wiążące Unię ograniczają zakres lub warunki, na jakich rekompensata jest wypłacana przez dostawcę świadczącego usługę turystyczną, która jest częścią imprezy turystycznej, takie same ograniczenia stosuje się do organizatora. W zakresie, w jakim międzynarodowe konwencje niewiążące Unii ograniczają rekompensatę, jaka ma zostać wypłacona przez usługodawcę, państwa członkowskie mogą odpowiednio ograniczyć rekompensatę, jaka ma zostać wypłacona przez organizatora. W innych przypadkach umowa o udział w imprezie turystycznej może ograniczyć rekompensatę, jaka ma zostać wypłacona przez organizatora, o ile ograniczenie to nie dotyczy szkody na osobie lub szkody spowodowanej umyślnie lub w wyniku niedbalstwa i wynosi nie mniej niż trzykrotność ceny całkowitej imprezy turystycznej.</a:t>
            </a:r>
            <a:r>
              <a:rPr lang="pl-PL" dirty="0"/>
              <a:t> </a:t>
            </a:r>
          </a:p>
        </p:txBody>
      </p:sp>
    </p:spTree>
    <p:extLst>
      <p:ext uri="{BB962C8B-B14F-4D97-AF65-F5344CB8AC3E}">
        <p14:creationId xmlns:p14="http://schemas.microsoft.com/office/powerpoint/2010/main" val="1919804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62786E-FE9B-4DE0-BC4A-CFB21BDFB808}"/>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2DFD70D4-09CE-42ED-B8D2-FBFA0673C994}"/>
              </a:ext>
            </a:extLst>
          </p:cNvPr>
          <p:cNvSpPr>
            <a:spLocks noGrp="1"/>
          </p:cNvSpPr>
          <p:nvPr>
            <p:ph idx="1"/>
          </p:nvPr>
        </p:nvSpPr>
        <p:spPr/>
        <p:txBody>
          <a:bodyPr/>
          <a:lstStyle/>
          <a:p>
            <a:r>
              <a:rPr lang="pl-PL" dirty="0"/>
              <a:t>Problem pojęć niedookreślonych w dyrektywie 2015 r. </a:t>
            </a:r>
          </a:p>
          <a:p>
            <a:r>
              <a:rPr lang="pl-PL" dirty="0"/>
              <a:t>Metoda harmonizacji maksymalnej  to przeciwieństwo luzu decyzyjnego, do którego zachęcają zwroty nieostre</a:t>
            </a:r>
          </a:p>
          <a:p>
            <a:r>
              <a:rPr lang="pl-PL" dirty="0"/>
              <a:t>Szanse na realizacje celów dyrektywy ocenia się negatywnie (por. K. Marak)</a:t>
            </a:r>
          </a:p>
        </p:txBody>
      </p:sp>
    </p:spTree>
    <p:extLst>
      <p:ext uri="{BB962C8B-B14F-4D97-AF65-F5344CB8AC3E}">
        <p14:creationId xmlns:p14="http://schemas.microsoft.com/office/powerpoint/2010/main" val="288357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F87D5F2-D0D6-4B0A-BC78-D6214C913DED}"/>
              </a:ext>
            </a:extLst>
          </p:cNvPr>
          <p:cNvSpPr>
            <a:spLocks noGrp="1"/>
          </p:cNvSpPr>
          <p:nvPr>
            <p:ph type="title"/>
          </p:nvPr>
        </p:nvSpPr>
        <p:spPr/>
        <p:txBody>
          <a:bodyPr/>
          <a:lstStyle/>
          <a:p>
            <a:r>
              <a:rPr lang="pl-PL" dirty="0"/>
              <a:t>PODSTAWOWE CELE</a:t>
            </a:r>
          </a:p>
        </p:txBody>
      </p:sp>
      <p:sp>
        <p:nvSpPr>
          <p:cNvPr id="3" name="Symbol zastępczy zawartości 2">
            <a:extLst>
              <a:ext uri="{FF2B5EF4-FFF2-40B4-BE49-F238E27FC236}">
                <a16:creationId xmlns:a16="http://schemas.microsoft.com/office/drawing/2014/main" id="{698BDF67-258C-4C75-A663-1720890EB036}"/>
              </a:ext>
            </a:extLst>
          </p:cNvPr>
          <p:cNvSpPr>
            <a:spLocks noGrp="1"/>
          </p:cNvSpPr>
          <p:nvPr>
            <p:ph idx="1"/>
          </p:nvPr>
        </p:nvSpPr>
        <p:spPr/>
        <p:txBody>
          <a:bodyPr>
            <a:normAutofit fontScale="92500"/>
          </a:bodyPr>
          <a:lstStyle/>
          <a:p>
            <a:r>
              <a:rPr lang="pl-PL" dirty="0"/>
              <a:t>Motyw 2 </a:t>
            </a:r>
          </a:p>
          <a:p>
            <a:pPr algn="r"/>
            <a:r>
              <a:rPr lang="pl-PL" b="1" i="0" dirty="0">
                <a:solidFill>
                  <a:srgbClr val="333333"/>
                </a:solidFill>
                <a:effectLst/>
                <a:latin typeface="Noto Serif"/>
              </a:rPr>
              <a:t>(2)</a:t>
            </a:r>
          </a:p>
          <a:p>
            <a:r>
              <a:rPr lang="pl-PL" b="0" i="0" dirty="0">
                <a:solidFill>
                  <a:srgbClr val="333333"/>
                </a:solidFill>
                <a:effectLst/>
                <a:latin typeface="Noto Serif"/>
              </a:rPr>
              <a:t>Turystyka odgrywa ważną rolę w gospodarce Unii, a zorganizowane podróże, wakacje i wycieczki ("imprezy turystyczne") stanowią znaczną część rynku turystycznego. Od przyjęcia dyrektywy 90/314/EWG zaszły na tym rynku znaczące zmiany. </a:t>
            </a:r>
            <a:r>
              <a:rPr lang="pl-PL" b="1" i="0" dirty="0">
                <a:solidFill>
                  <a:srgbClr val="333333"/>
                </a:solidFill>
                <a:effectLst/>
                <a:latin typeface="Noto Serif"/>
              </a:rPr>
              <a:t>Obok tradycyjnych kanałów dystrybucji coraz ważniejszym medium, za pośrednictwem którego są oferowane lub sprzedawane usługi turystyczne, stał się </a:t>
            </a:r>
            <a:r>
              <a:rPr lang="pl-PL" b="1" i="0" dirty="0" err="1">
                <a:solidFill>
                  <a:srgbClr val="333333"/>
                </a:solidFill>
                <a:effectLst/>
                <a:latin typeface="Noto Serif"/>
              </a:rPr>
              <a:t>internet</a:t>
            </a:r>
            <a:r>
              <a:rPr lang="pl-PL" b="1" i="0" dirty="0">
                <a:solidFill>
                  <a:srgbClr val="333333"/>
                </a:solidFill>
                <a:effectLst/>
                <a:latin typeface="Noto Serif"/>
              </a:rPr>
              <a:t>. Usługi turystyczne są łączone nie tylko w postaci tradycyjnych, wcześniej zorganizowanych imprez turystycznych, ale często w sposób dostosowany do indywidualnych potrzeb klienta</a:t>
            </a:r>
            <a:r>
              <a:rPr lang="pl-PL" b="0" i="0" dirty="0">
                <a:solidFill>
                  <a:srgbClr val="333333"/>
                </a:solidFill>
                <a:effectLst/>
                <a:latin typeface="Noto Serif"/>
              </a:rPr>
              <a:t>. Wiele takich połączeń usług turystycznych albo znajduje się w tzw. "szarej strefie prawnej", albo wyraźnie nie zostało objętych zakresem stosowania dyrektywy 90/314/EWG. Celem niniejszej dyrektywy jest dostosowanie zakresu ochrony celem uwzględnienia tych zmian, zwiększenie przejrzystości i zwiększenie pewności prawa dla podróżnych i przedsiębiorców.</a:t>
            </a:r>
            <a:endParaRPr lang="pl-PL" dirty="0"/>
          </a:p>
        </p:txBody>
      </p:sp>
    </p:spTree>
    <p:extLst>
      <p:ext uri="{BB962C8B-B14F-4D97-AF65-F5344CB8AC3E}">
        <p14:creationId xmlns:p14="http://schemas.microsoft.com/office/powerpoint/2010/main" val="38505256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AA7BC42-A638-4EC6-B16C-81286C4C0910}"/>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158F8EAD-EB09-4C55-B465-A95C38866F9B}"/>
              </a:ext>
            </a:extLst>
          </p:cNvPr>
          <p:cNvSpPr>
            <a:spLocks noGrp="1"/>
          </p:cNvSpPr>
          <p:nvPr>
            <p:ph idx="1"/>
          </p:nvPr>
        </p:nvSpPr>
        <p:spPr/>
        <p:txBody>
          <a:bodyPr/>
          <a:lstStyle/>
          <a:p>
            <a:r>
              <a:rPr lang="pl-PL" dirty="0"/>
              <a:t>Motyw 5 </a:t>
            </a:r>
          </a:p>
          <a:p>
            <a:r>
              <a:rPr lang="pl-PL" b="0" i="0" dirty="0">
                <a:solidFill>
                  <a:srgbClr val="333333"/>
                </a:solidFill>
                <a:effectLst/>
                <a:latin typeface="Noto Serif"/>
              </a:rPr>
              <a:t>„Ujednolicenie praw i obowiązków wynikających z umów dotyczących imprez turystycznych oraz powiązanych usług turystycznych jest niezbędne w celu stworzenia prawdziwego wewnętrznego rynku konsumenckiego w tym obszarze, przy jednoczesnym zachowaniu właściwej równowagi pomiędzy wysokim poziomem ochrony konsumentów a konkurencyjnością przedsiębiorstw.”</a:t>
            </a:r>
            <a:endParaRPr lang="pl-PL" dirty="0"/>
          </a:p>
        </p:txBody>
      </p:sp>
    </p:spTree>
    <p:extLst>
      <p:ext uri="{BB962C8B-B14F-4D97-AF65-F5344CB8AC3E}">
        <p14:creationId xmlns:p14="http://schemas.microsoft.com/office/powerpoint/2010/main" val="9767165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EA494A0-31A6-487F-B09C-6320386DBE69}"/>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F7BF359D-32E3-49E9-A501-AE6ABAE620A8}"/>
              </a:ext>
            </a:extLst>
          </p:cNvPr>
          <p:cNvSpPr>
            <a:spLocks noGrp="1"/>
          </p:cNvSpPr>
          <p:nvPr>
            <p:ph idx="1"/>
          </p:nvPr>
        </p:nvSpPr>
        <p:spPr/>
        <p:txBody>
          <a:bodyPr>
            <a:normAutofit/>
          </a:bodyPr>
          <a:lstStyle/>
          <a:p>
            <a:r>
              <a:rPr lang="pl-PL" dirty="0"/>
              <a:t>Motyw 6</a:t>
            </a:r>
          </a:p>
          <a:p>
            <a:r>
              <a:rPr lang="pl-PL" b="0" i="0" dirty="0">
                <a:solidFill>
                  <a:srgbClr val="333333"/>
                </a:solidFill>
                <a:effectLst/>
                <a:latin typeface="Noto Serif"/>
              </a:rPr>
              <a:t>„Transgraniczny potencjał rynku zorganizowanego podróżowania w Unii nie jest obecnie w pełni wykorzystany. Rozbieżności przepisów chroniących podróżnych w poszczególnych państwach członkowskich zniechęcają podróżnych z jednego państwa członkowskiego do zakupu imprez turystycznych i powiązanych usług turystycznych w innym państwie członkowskim; podobnie zniechęcają one organizatorów i sprzedawców detalicznych z jednego państwa członkowskiego do sprzedaży takich usług w innym państwie członkowskim. W celu umożliwienia podróżnym i przedsiębiorcom korzystania w pełni z rynku wewnętrznego, przy jednoczesnym zapewnieniu wysokiego poziomu ochrony konsumentów w całej Unii, konieczne jest dalsze zbliżenie przepisów prawa państw członkowskich w zakresie imprez turystycznych i powiązanych usług turystycznych.”</a:t>
            </a:r>
            <a:endParaRPr lang="pl-PL" dirty="0"/>
          </a:p>
        </p:txBody>
      </p:sp>
    </p:spTree>
    <p:extLst>
      <p:ext uri="{BB962C8B-B14F-4D97-AF65-F5344CB8AC3E}">
        <p14:creationId xmlns:p14="http://schemas.microsoft.com/office/powerpoint/2010/main" val="1891810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8D18A42-8BCC-43CB-B9C0-979064056FDA}"/>
              </a:ext>
            </a:extLst>
          </p:cNvPr>
          <p:cNvSpPr>
            <a:spLocks noGrp="1"/>
          </p:cNvSpPr>
          <p:nvPr>
            <p:ph type="title"/>
          </p:nvPr>
        </p:nvSpPr>
        <p:spPr/>
        <p:txBody>
          <a:bodyPr>
            <a:noAutofit/>
          </a:bodyPr>
          <a:lstStyle/>
          <a:p>
            <a:r>
              <a:rPr lang="pl-PL" sz="3200" b="1" dirty="0">
                <a:effectLst>
                  <a:outerShdw blurRad="38100" dist="38100" dir="2700000" algn="tl">
                    <a:srgbClr val="000000">
                      <a:alpha val="43137"/>
                    </a:srgbClr>
                  </a:outerShdw>
                </a:effectLst>
              </a:rPr>
              <a:t>USTAWA O IMPREZACH TURYSTYCZNYCH I POWIĄZANYCH USŁUGACH TURYSTYCZNYCH z 24.11.2017 r. (Dz.U. z 2017 r. poz. 2361)</a:t>
            </a:r>
          </a:p>
        </p:txBody>
      </p:sp>
      <p:sp>
        <p:nvSpPr>
          <p:cNvPr id="3" name="Symbol zastępczy zawartości 2">
            <a:extLst>
              <a:ext uri="{FF2B5EF4-FFF2-40B4-BE49-F238E27FC236}">
                <a16:creationId xmlns:a16="http://schemas.microsoft.com/office/drawing/2014/main" id="{B53F4870-50A6-4AC7-87B9-FF65F277143B}"/>
              </a:ext>
            </a:extLst>
          </p:cNvPr>
          <p:cNvSpPr>
            <a:spLocks noGrp="1"/>
          </p:cNvSpPr>
          <p:nvPr>
            <p:ph idx="1"/>
          </p:nvPr>
        </p:nvSpPr>
        <p:spPr/>
        <p:txBody>
          <a:bodyPr/>
          <a:lstStyle/>
          <a:p>
            <a:pPr marL="0" indent="0">
              <a:buNone/>
            </a:pPr>
            <a:r>
              <a:rPr lang="pl-PL" b="1" i="0" dirty="0">
                <a:solidFill>
                  <a:srgbClr val="333333"/>
                </a:solidFill>
                <a:effectLst/>
                <a:latin typeface="Open Sans" panose="020B0606030504020204" pitchFamily="34" charset="0"/>
              </a:rPr>
              <a:t>Zakres przedmiotowy ustawy:</a:t>
            </a:r>
          </a:p>
          <a:p>
            <a:pPr marL="0" indent="0">
              <a:buNone/>
            </a:pPr>
            <a:r>
              <a:rPr lang="pl-PL" dirty="0">
                <a:solidFill>
                  <a:srgbClr val="333333"/>
                </a:solidFill>
                <a:latin typeface="Open Sans" panose="020B0606030504020204" pitchFamily="34" charset="0"/>
              </a:rPr>
              <a:t>W</a:t>
            </a:r>
            <a:r>
              <a:rPr lang="pl-PL" b="0" i="0" dirty="0">
                <a:solidFill>
                  <a:srgbClr val="333333"/>
                </a:solidFill>
                <a:effectLst/>
                <a:latin typeface="Open Sans" panose="020B0606030504020204" pitchFamily="34" charset="0"/>
              </a:rPr>
              <a:t>arunki oferowania, sprzedaży i realizacji imprez turystycznych oraz powiązanych usług turystycznych na terytorium Polski, a także za granicą, jeżeli umowy z podróżnymi są zawierane przez przedsiębiorców turystycznych mających siedzibę na terytorium Polski.</a:t>
            </a:r>
            <a:endParaRPr lang="pl-PL" dirty="0"/>
          </a:p>
        </p:txBody>
      </p:sp>
    </p:spTree>
    <p:extLst>
      <p:ext uri="{BB962C8B-B14F-4D97-AF65-F5344CB8AC3E}">
        <p14:creationId xmlns:p14="http://schemas.microsoft.com/office/powerpoint/2010/main" val="13221392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070B058-61A2-4B6D-8D14-2E44D7311D84}"/>
              </a:ext>
            </a:extLst>
          </p:cNvPr>
          <p:cNvSpPr>
            <a:spLocks noGrp="1"/>
          </p:cNvSpPr>
          <p:nvPr>
            <p:ph type="title"/>
          </p:nvPr>
        </p:nvSpPr>
        <p:spPr/>
        <p:txBody>
          <a:bodyPr/>
          <a:lstStyle/>
          <a:p>
            <a:r>
              <a:rPr lang="pl-PL" b="1" dirty="0">
                <a:effectLst>
                  <a:outerShdw blurRad="38100" dist="38100" dir="2700000" algn="tl">
                    <a:srgbClr val="000000">
                      <a:alpha val="43137"/>
                    </a:srgbClr>
                  </a:outerShdw>
                </a:effectLst>
              </a:rPr>
              <a:t>Podstawowe definicje:</a:t>
            </a:r>
          </a:p>
        </p:txBody>
      </p:sp>
      <p:sp>
        <p:nvSpPr>
          <p:cNvPr id="3" name="Symbol zastępczy zawartości 2">
            <a:extLst>
              <a:ext uri="{FF2B5EF4-FFF2-40B4-BE49-F238E27FC236}">
                <a16:creationId xmlns:a16="http://schemas.microsoft.com/office/drawing/2014/main" id="{960855A5-9AE5-4D20-9A12-E8C7173C8F43}"/>
              </a:ext>
            </a:extLst>
          </p:cNvPr>
          <p:cNvSpPr>
            <a:spLocks noGrp="1"/>
          </p:cNvSpPr>
          <p:nvPr>
            <p:ph idx="1"/>
          </p:nvPr>
        </p:nvSpPr>
        <p:spPr/>
        <p:txBody>
          <a:bodyPr>
            <a:normAutofit lnSpcReduction="10000"/>
          </a:bodyPr>
          <a:lstStyle/>
          <a:p>
            <a:pPr>
              <a:lnSpc>
                <a:spcPct val="107000"/>
              </a:lnSpc>
              <a:spcAft>
                <a:spcPts val="800"/>
              </a:spcAft>
            </a:pPr>
            <a:r>
              <a:rPr lang="pl-PL" sz="1800" b="1" dirty="0">
                <a:effectLst/>
                <a:latin typeface="Calibri" panose="020F0502020204030204" pitchFamily="34" charset="0"/>
                <a:ea typeface="Calibri" panose="020F0502020204030204" pitchFamily="34" charset="0"/>
                <a:cs typeface="Times New Roman" panose="02020603050405020304" pitchFamily="18" charset="0"/>
              </a:rPr>
              <a:t>Impreza turystyczna</a:t>
            </a:r>
            <a:r>
              <a:rPr lang="pl-PL" sz="1800" dirty="0">
                <a:effectLst/>
                <a:latin typeface="Calibri" panose="020F0502020204030204" pitchFamily="34" charset="0"/>
                <a:ea typeface="Calibri" panose="020F0502020204030204" pitchFamily="34" charset="0"/>
                <a:cs typeface="Times New Roman" panose="02020603050405020304" pitchFamily="18" charset="0"/>
              </a:rPr>
              <a:t> - połączenie co najmniej dwóch różnych rodzajów usług turystycznych na potrzeby tej samej podróży lub wakacji</a:t>
            </a:r>
          </a:p>
          <a:p>
            <a:pPr>
              <a:lnSpc>
                <a:spcPct val="107000"/>
              </a:lnSpc>
              <a:spcAft>
                <a:spcPts val="800"/>
              </a:spcAft>
            </a:pPr>
            <a:r>
              <a:rPr lang="pl-PL" sz="1800" b="1" dirty="0">
                <a:effectLst/>
                <a:latin typeface="Calibri" panose="020F0502020204030204" pitchFamily="34" charset="0"/>
                <a:ea typeface="Calibri" panose="020F0502020204030204" pitchFamily="34" charset="0"/>
                <a:cs typeface="Times New Roman" panose="02020603050405020304" pitchFamily="18" charset="0"/>
              </a:rPr>
              <a:t>Usługa turystyczna:</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pl-PL" sz="1800" dirty="0">
                <a:effectLst/>
                <a:latin typeface="Calibri" panose="020F0502020204030204" pitchFamily="34" charset="0"/>
                <a:ea typeface="Calibri" panose="020F0502020204030204" pitchFamily="34" charset="0"/>
                <a:cs typeface="Times New Roman" panose="02020603050405020304" pitchFamily="18" charset="0"/>
              </a:rPr>
              <a:t>a) przewóz pasażerów,</a:t>
            </a:r>
          </a:p>
          <a:p>
            <a:pPr marL="0" indent="0">
              <a:lnSpc>
                <a:spcPct val="107000"/>
              </a:lnSpc>
              <a:spcAft>
                <a:spcPts val="800"/>
              </a:spcAft>
              <a:buNone/>
            </a:pPr>
            <a:r>
              <a:rPr lang="pl-PL" sz="1800" dirty="0">
                <a:effectLst/>
                <a:latin typeface="Calibri" panose="020F0502020204030204" pitchFamily="34" charset="0"/>
                <a:ea typeface="Calibri" panose="020F0502020204030204" pitchFamily="34" charset="0"/>
                <a:cs typeface="Times New Roman" panose="02020603050405020304" pitchFamily="18" charset="0"/>
              </a:rPr>
              <a:t>b) zakwaterowanie w celach innych niż pobytowe, które nie jest nieodłącznym elementem przewozu pasażerów,</a:t>
            </a:r>
          </a:p>
          <a:p>
            <a:pPr marL="0" indent="0">
              <a:lnSpc>
                <a:spcPct val="107000"/>
              </a:lnSpc>
              <a:spcAft>
                <a:spcPts val="800"/>
              </a:spcAft>
              <a:buNone/>
            </a:pPr>
            <a:r>
              <a:rPr lang="pl-PL" sz="1800" dirty="0">
                <a:effectLst/>
                <a:latin typeface="Calibri" panose="020F0502020204030204" pitchFamily="34" charset="0"/>
                <a:ea typeface="Calibri" panose="020F0502020204030204" pitchFamily="34" charset="0"/>
                <a:cs typeface="Times New Roman" panose="02020603050405020304" pitchFamily="18" charset="0"/>
              </a:rPr>
              <a:t>c) wynajem pojazdów samochodowych lub innych pojazdów silnikowych,</a:t>
            </a:r>
          </a:p>
          <a:p>
            <a:pPr marL="0" indent="0">
              <a:lnSpc>
                <a:spcPct val="107000"/>
              </a:lnSpc>
              <a:spcAft>
                <a:spcPts val="800"/>
              </a:spcAft>
              <a:buNone/>
            </a:pPr>
            <a:r>
              <a:rPr lang="pl-PL" sz="1800" dirty="0">
                <a:effectLst/>
                <a:latin typeface="Calibri" panose="020F0502020204030204" pitchFamily="34" charset="0"/>
                <a:ea typeface="Calibri" panose="020F0502020204030204" pitchFamily="34" charset="0"/>
                <a:cs typeface="Times New Roman" panose="02020603050405020304" pitchFamily="18" charset="0"/>
              </a:rPr>
              <a:t>d) inną usługę świadczoną podróżnym, która nie stanowi integralnej części usług wskazanych w lit. a-c.</a:t>
            </a:r>
          </a:p>
          <a:p>
            <a:pPr marL="0" indent="0">
              <a:buNone/>
            </a:pPr>
            <a:endParaRPr lang="pl-PL" dirty="0"/>
          </a:p>
        </p:txBody>
      </p:sp>
    </p:spTree>
    <p:extLst>
      <p:ext uri="{BB962C8B-B14F-4D97-AF65-F5344CB8AC3E}">
        <p14:creationId xmlns:p14="http://schemas.microsoft.com/office/powerpoint/2010/main" val="2525867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411FA41-0EFF-4F3C-ADB5-42F10F206926}"/>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1EDEEEF7-30B3-492F-9C16-10FF80A6440A}"/>
              </a:ext>
            </a:extLst>
          </p:cNvPr>
          <p:cNvSpPr>
            <a:spLocks noGrp="1"/>
          </p:cNvSpPr>
          <p:nvPr>
            <p:ph idx="1"/>
          </p:nvPr>
        </p:nvSpPr>
        <p:spPr/>
        <p:txBody>
          <a:bodyPr>
            <a:normAutofit/>
          </a:bodyPr>
          <a:lstStyle/>
          <a:p>
            <a:pPr>
              <a:lnSpc>
                <a:spcPct val="107000"/>
              </a:lnSpc>
              <a:spcAft>
                <a:spcPts val="800"/>
              </a:spcAft>
            </a:pPr>
            <a:r>
              <a:rPr lang="pl-PL" sz="1800" b="1" dirty="0">
                <a:effectLst/>
                <a:latin typeface="Calibri" panose="020F0502020204030204" pitchFamily="34" charset="0"/>
                <a:ea typeface="Calibri" panose="020F0502020204030204" pitchFamily="34" charset="0"/>
                <a:cs typeface="Times New Roman" panose="02020603050405020304" pitchFamily="18" charset="0"/>
              </a:rPr>
              <a:t>Umowie o udział w imprezie turystycznej</a:t>
            </a:r>
            <a:r>
              <a:rPr lang="pl-PL" sz="1800" dirty="0">
                <a:effectLst/>
                <a:latin typeface="Calibri" panose="020F0502020204030204" pitchFamily="34" charset="0"/>
                <a:ea typeface="Calibri" panose="020F0502020204030204" pitchFamily="34" charset="0"/>
                <a:cs typeface="Times New Roman" panose="02020603050405020304" pitchFamily="18" charset="0"/>
              </a:rPr>
              <a:t> - umowa dotycząca imprezy turystycznej jako całości lub, jeżeli impreza turystyczna jest realizowana na podstawie odrębnych umów, wszystkie umowy obejmujące poszczególne usługi turystyczne w ramach tej samej imprezy turystycznej.</a:t>
            </a:r>
          </a:p>
          <a:p>
            <a:pPr>
              <a:lnSpc>
                <a:spcPct val="107000"/>
              </a:lnSpc>
              <a:spcAft>
                <a:spcPts val="800"/>
              </a:spcAft>
            </a:pPr>
            <a:r>
              <a:rPr lang="pl-PL" sz="1800" b="1" dirty="0">
                <a:effectLst/>
                <a:latin typeface="Calibri" panose="020F0502020204030204" pitchFamily="34" charset="0"/>
                <a:ea typeface="Calibri" panose="020F0502020204030204" pitchFamily="34" charset="0"/>
                <a:cs typeface="Times New Roman" panose="02020603050405020304" pitchFamily="18" charset="0"/>
              </a:rPr>
              <a:t>Powiązane usługi turystyczne</a:t>
            </a:r>
            <a:r>
              <a:rPr lang="pl-PL" sz="1800" dirty="0">
                <a:effectLst/>
                <a:latin typeface="Calibri" panose="020F0502020204030204" pitchFamily="34" charset="0"/>
                <a:ea typeface="Calibri" panose="020F0502020204030204" pitchFamily="34" charset="0"/>
                <a:cs typeface="Times New Roman" panose="02020603050405020304" pitchFamily="18" charset="0"/>
              </a:rPr>
              <a:t> - niestanowiące imprezy turystycznej połączenie co najmniej dwóch różnych rodzajów usług turystycznych nabytych na potrzeby tej samej podróży lub wakacji, objęte odrębnymi umowami z dostawcami poszczególnych usług turystycznych, spełniające warunki, których mowa w art. 6 ust. 1;</a:t>
            </a:r>
          </a:p>
          <a:p>
            <a:pPr>
              <a:lnSpc>
                <a:spcPct val="107000"/>
              </a:lnSpc>
              <a:spcAft>
                <a:spcPts val="800"/>
              </a:spcAft>
            </a:pPr>
            <a:r>
              <a:rPr lang="pl-PL" sz="1800" b="1" dirty="0">
                <a:effectLst/>
                <a:latin typeface="Calibri" panose="020F0502020204030204" pitchFamily="34" charset="0"/>
                <a:ea typeface="Calibri" panose="020F0502020204030204" pitchFamily="34" charset="0"/>
                <a:cs typeface="Times New Roman" panose="02020603050405020304" pitchFamily="18" charset="0"/>
              </a:rPr>
              <a:t>Podróżny</a:t>
            </a:r>
            <a:r>
              <a:rPr lang="pl-PL" sz="1800" dirty="0">
                <a:effectLst/>
                <a:latin typeface="Calibri" panose="020F0502020204030204" pitchFamily="34" charset="0"/>
                <a:ea typeface="Calibri" panose="020F0502020204030204" pitchFamily="34" charset="0"/>
                <a:cs typeface="Times New Roman" panose="02020603050405020304" pitchFamily="18" charset="0"/>
              </a:rPr>
              <a:t> - każdy, kto chce zawrzeć umowę lub jest uprawniony do podróżowania na podstawie umowy zawartej w zakresie stosowania ustawy.</a:t>
            </a:r>
          </a:p>
        </p:txBody>
      </p:sp>
    </p:spTree>
    <p:extLst>
      <p:ext uri="{BB962C8B-B14F-4D97-AF65-F5344CB8AC3E}">
        <p14:creationId xmlns:p14="http://schemas.microsoft.com/office/powerpoint/2010/main" val="33007529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4AA969D-DBCC-4A41-BE22-AA41B95F2DDA}"/>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B0799773-A075-49BE-AC8B-5D0CD742E7C2}"/>
              </a:ext>
            </a:extLst>
          </p:cNvPr>
          <p:cNvSpPr>
            <a:spLocks noGrp="1"/>
          </p:cNvSpPr>
          <p:nvPr>
            <p:ph idx="1"/>
          </p:nvPr>
        </p:nvSpPr>
        <p:spPr/>
        <p:txBody>
          <a:bodyPr>
            <a:normAutofit fontScale="92500" lnSpcReduction="20000"/>
          </a:bodyPr>
          <a:lstStyle/>
          <a:p>
            <a:pPr>
              <a:lnSpc>
                <a:spcPct val="107000"/>
              </a:lnSpc>
              <a:spcAft>
                <a:spcPts val="800"/>
              </a:spcAft>
            </a:pPr>
            <a:r>
              <a:rPr lang="pl-PL" sz="1800" b="1" dirty="0">
                <a:effectLst/>
                <a:latin typeface="Calibri" panose="020F0502020204030204" pitchFamily="34" charset="0"/>
                <a:ea typeface="Calibri" panose="020F0502020204030204" pitchFamily="34" charset="0"/>
                <a:cs typeface="Times New Roman" panose="02020603050405020304" pitchFamily="18" charset="0"/>
              </a:rPr>
              <a:t>Organizator turystyki</a:t>
            </a:r>
            <a:r>
              <a:rPr lang="pl-PL" sz="1800" dirty="0">
                <a:effectLst/>
                <a:latin typeface="Calibri" panose="020F0502020204030204" pitchFamily="34" charset="0"/>
                <a:ea typeface="Calibri" panose="020F0502020204030204" pitchFamily="34" charset="0"/>
                <a:cs typeface="Times New Roman" panose="02020603050405020304" pitchFamily="18" charset="0"/>
              </a:rPr>
              <a:t> - przedsiębiorca turystyczny, który tworzy i sprzedaje lub oferuje do sprzedaży imprezy turystyczne, bezpośrednio lub za pośrednictwem innego przedsiębiorcy turystycznego lub razem z innym przedsiębiorcą turystycznym, lub też przedsiębiorcę turystycznego, który przekazuje dane podróżnego innemu przedsiębiorcy turystycznemu zgodnie z art. 5 ust. 1 pkt 2 lit. e.</a:t>
            </a:r>
          </a:p>
          <a:p>
            <a:pPr>
              <a:lnSpc>
                <a:spcPct val="107000"/>
              </a:lnSpc>
              <a:spcAft>
                <a:spcPts val="800"/>
              </a:spcAft>
            </a:pPr>
            <a:r>
              <a:rPr lang="pl-PL" sz="1800" b="1" dirty="0">
                <a:effectLst/>
                <a:latin typeface="Calibri" panose="020F0502020204030204" pitchFamily="34" charset="0"/>
                <a:ea typeface="Calibri" panose="020F0502020204030204" pitchFamily="34" charset="0"/>
                <a:cs typeface="Times New Roman" panose="02020603050405020304" pitchFamily="18" charset="0"/>
              </a:rPr>
              <a:t>Agent turystyczny</a:t>
            </a:r>
            <a:r>
              <a:rPr lang="pl-PL" sz="1800" dirty="0">
                <a:effectLst/>
                <a:latin typeface="Calibri" panose="020F0502020204030204" pitchFamily="34" charset="0"/>
                <a:ea typeface="Calibri" panose="020F0502020204030204" pitchFamily="34" charset="0"/>
                <a:cs typeface="Times New Roman" panose="02020603050405020304" pitchFamily="18" charset="0"/>
              </a:rPr>
              <a:t> - przedsiębiorca turystyczny inny niż organizator turystyki, który na podstawie umowy agencyjnej sprzedaje lub oferuje do sprzedaży imprezy turystyczne utworzone przez organizatora turystyki.</a:t>
            </a:r>
          </a:p>
          <a:p>
            <a:pPr>
              <a:lnSpc>
                <a:spcPct val="107000"/>
              </a:lnSpc>
              <a:spcAft>
                <a:spcPts val="800"/>
              </a:spcAft>
            </a:pPr>
            <a:r>
              <a:rPr lang="pl-PL" sz="1800" b="1" dirty="0">
                <a:effectLst/>
                <a:latin typeface="Calibri" panose="020F0502020204030204" pitchFamily="34" charset="0"/>
                <a:ea typeface="Calibri" panose="020F0502020204030204" pitchFamily="34" charset="0"/>
                <a:cs typeface="Times New Roman" panose="02020603050405020304" pitchFamily="18" charset="0"/>
              </a:rPr>
              <a:t>Punkt sprzedaży</a:t>
            </a:r>
            <a:r>
              <a:rPr lang="pl-PL" sz="1800" dirty="0">
                <a:effectLst/>
                <a:latin typeface="Calibri" panose="020F0502020204030204" pitchFamily="34" charset="0"/>
                <a:ea typeface="Calibri" panose="020F0502020204030204" pitchFamily="34" charset="0"/>
                <a:cs typeface="Times New Roman" panose="02020603050405020304" pitchFamily="18" charset="0"/>
              </a:rPr>
              <a:t> - ruchome lub stałe miejsce prowadzenia sprzedaży imprez turystycznych lub powiązanych usług turystycznych, jak również strony internetowe sprzedaży lub podobne punkty sprzedaży online, z uwzględnieniem przypadków, gdy internetowe strony sprzedaży lub punkty sprzedaży online przedstawiane są podróżnym jako jeden punkt obsługi, w tym usługa dostępna telefonicznie.</a:t>
            </a:r>
          </a:p>
          <a:p>
            <a:endParaRPr lang="pl-PL" dirty="0"/>
          </a:p>
        </p:txBody>
      </p:sp>
    </p:spTree>
    <p:extLst>
      <p:ext uri="{BB962C8B-B14F-4D97-AF65-F5344CB8AC3E}">
        <p14:creationId xmlns:p14="http://schemas.microsoft.com/office/powerpoint/2010/main" val="137184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1A5D7B6-2AB4-4401-B875-89B536BCD6C2}"/>
              </a:ext>
            </a:extLst>
          </p:cNvPr>
          <p:cNvSpPr>
            <a:spLocks noGrp="1"/>
          </p:cNvSpPr>
          <p:nvPr>
            <p:ph type="title"/>
          </p:nvPr>
        </p:nvSpPr>
        <p:spPr>
          <a:xfrm>
            <a:off x="643467" y="321734"/>
            <a:ext cx="10905066" cy="1135737"/>
          </a:xfrm>
        </p:spPr>
        <p:txBody>
          <a:bodyPr>
            <a:normAutofit/>
          </a:bodyPr>
          <a:lstStyle/>
          <a:p>
            <a:endParaRPr lang="pl-PL" sz="3600"/>
          </a:p>
        </p:txBody>
      </p:sp>
      <p:sp>
        <p:nvSpPr>
          <p:cNvPr id="3" name="Symbol zastępczy zawartości 2">
            <a:extLst>
              <a:ext uri="{FF2B5EF4-FFF2-40B4-BE49-F238E27FC236}">
                <a16:creationId xmlns:a16="http://schemas.microsoft.com/office/drawing/2014/main" id="{5F7E9730-79E2-4A61-9B4B-8F8D20530D8D}"/>
              </a:ext>
            </a:extLst>
          </p:cNvPr>
          <p:cNvSpPr>
            <a:spLocks noGrp="1"/>
          </p:cNvSpPr>
          <p:nvPr>
            <p:ph idx="1"/>
          </p:nvPr>
        </p:nvSpPr>
        <p:spPr>
          <a:xfrm>
            <a:off x="643467" y="1782981"/>
            <a:ext cx="10905066" cy="4393982"/>
          </a:xfrm>
        </p:spPr>
        <p:txBody>
          <a:bodyPr>
            <a:normAutofit/>
          </a:bodyPr>
          <a:lstStyle/>
          <a:p>
            <a:pPr marL="0" indent="0">
              <a:buNone/>
            </a:pPr>
            <a:r>
              <a:rPr lang="pl-PL" sz="2000" dirty="0"/>
              <a:t>Model przeciętnego konsumenta w UE </a:t>
            </a:r>
          </a:p>
          <a:p>
            <a:pPr marL="0" indent="0">
              <a:buNone/>
            </a:pPr>
            <a:r>
              <a:rPr lang="pl-PL" sz="2000" dirty="0"/>
              <a:t>Kamień milowy - wyrok Trybunału Sprawiedliwości z dnia 16 lipca 1998 r., C-210/96</a:t>
            </a:r>
          </a:p>
          <a:p>
            <a:pPr marL="0" indent="0">
              <a:buNone/>
            </a:pPr>
            <a:r>
              <a:rPr lang="pl-PL" sz="2000" b="1" dirty="0"/>
              <a:t>Gut </a:t>
            </a:r>
            <a:r>
              <a:rPr lang="pl-PL" sz="2000" b="1" dirty="0" err="1"/>
              <a:t>Springenheide</a:t>
            </a:r>
            <a:endParaRPr lang="pl-PL" sz="2000" b="1" dirty="0"/>
          </a:p>
          <a:p>
            <a:pPr marL="0" indent="0">
              <a:buNone/>
            </a:pPr>
            <a:r>
              <a:rPr lang="pl-PL" sz="2000" dirty="0"/>
              <a:t>Bierze się pod uwagę oczekiwania przeciętnego konsumenta, który jest właściwie poinformowany i dostatecznie uważny i obiektywny</a:t>
            </a:r>
          </a:p>
          <a:p>
            <a:pPr marL="0" indent="0">
              <a:buNone/>
            </a:pPr>
            <a:r>
              <a:rPr lang="pl-PL" sz="2000" dirty="0"/>
              <a:t>C-470/93 – model rozsądnie krytycznego konsumenta </a:t>
            </a:r>
          </a:p>
          <a:p>
            <a:pPr marL="0" indent="0">
              <a:buNone/>
            </a:pPr>
            <a:endParaRPr lang="pl-PL" sz="2000" dirty="0"/>
          </a:p>
          <a:p>
            <a:pPr marL="0" indent="0">
              <a:buNone/>
            </a:pPr>
            <a:r>
              <a:rPr lang="pl-PL" sz="2000" dirty="0" err="1"/>
              <a:t>Transhumanizm</a:t>
            </a:r>
            <a:r>
              <a:rPr lang="pl-PL" sz="2000" dirty="0"/>
              <a:t>, udoskonalanie człowieka jako wyzwania dla polityki ochrony konsumenta w UE – ingerencja w sferę wolności wyboru jednostki i konsumenckiego prawa do samostanowienia </a:t>
            </a:r>
          </a:p>
          <a:p>
            <a:pPr marL="0" indent="0">
              <a:buNone/>
            </a:pPr>
            <a:endParaRPr lang="pl-PL" sz="2000" dirty="0"/>
          </a:p>
        </p:txBody>
      </p:sp>
    </p:spTree>
    <p:extLst>
      <p:ext uri="{BB962C8B-B14F-4D97-AF65-F5344CB8AC3E}">
        <p14:creationId xmlns:p14="http://schemas.microsoft.com/office/powerpoint/2010/main" val="4122642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7A5F98F-4B92-46A7-B8B3-49F6E2B1FD0B}"/>
              </a:ext>
            </a:extLst>
          </p:cNvPr>
          <p:cNvSpPr>
            <a:spLocks noGrp="1"/>
          </p:cNvSpPr>
          <p:nvPr>
            <p:ph type="title"/>
          </p:nvPr>
        </p:nvSpPr>
        <p:spPr/>
        <p:txBody>
          <a:bodyPr>
            <a:noAutofit/>
          </a:bodyPr>
          <a:lstStyle/>
          <a:p>
            <a:r>
              <a:rPr lang="pl-PL" sz="2200" b="1" dirty="0"/>
              <a:t>USTAWA O USŁUGACH HOTELARSKICH ORAZ USŁUGACH PILOTÓW WYCIECZEK I PRZEWODNIKÓW TURYSTYCZNYCH z 29.08.1997 r. (Dz.U. Nr 133, poz. 884) – podstawowe definicje</a:t>
            </a:r>
            <a:br>
              <a:rPr lang="pl-PL" sz="2200" b="1" dirty="0"/>
            </a:br>
            <a:endParaRPr lang="pl-PL" sz="2200" b="1" dirty="0"/>
          </a:p>
        </p:txBody>
      </p:sp>
      <p:sp>
        <p:nvSpPr>
          <p:cNvPr id="3" name="Symbol zastępczy zawartości 2">
            <a:extLst>
              <a:ext uri="{FF2B5EF4-FFF2-40B4-BE49-F238E27FC236}">
                <a16:creationId xmlns:a16="http://schemas.microsoft.com/office/drawing/2014/main" id="{EAFB72C6-584F-4833-B060-04243DDB2B74}"/>
              </a:ext>
            </a:extLst>
          </p:cNvPr>
          <p:cNvSpPr>
            <a:spLocks noGrp="1"/>
          </p:cNvSpPr>
          <p:nvPr>
            <p:ph idx="1"/>
          </p:nvPr>
        </p:nvSpPr>
        <p:spPr/>
        <p:txBody>
          <a:bodyPr>
            <a:normAutofit lnSpcReduction="10000"/>
          </a:bodyPr>
          <a:lstStyle/>
          <a:p>
            <a:pPr>
              <a:lnSpc>
                <a:spcPct val="107000"/>
              </a:lnSpc>
              <a:spcAft>
                <a:spcPts val="800"/>
              </a:spcAft>
            </a:pPr>
            <a:r>
              <a:rPr lang="pl-PL" sz="1800" b="1" dirty="0">
                <a:effectLst/>
                <a:latin typeface="Calibri" panose="020F0502020204030204" pitchFamily="34" charset="0"/>
                <a:ea typeface="Calibri" panose="020F0502020204030204" pitchFamily="34" charset="0"/>
                <a:cs typeface="Times New Roman" panose="02020603050405020304" pitchFamily="18" charset="0"/>
              </a:rPr>
              <a:t>Przewodnik turystyczny</a:t>
            </a:r>
            <a:r>
              <a:rPr lang="pl-PL" sz="1800" dirty="0">
                <a:effectLst/>
                <a:latin typeface="Calibri" panose="020F0502020204030204" pitchFamily="34" charset="0"/>
                <a:ea typeface="Calibri" panose="020F0502020204030204" pitchFamily="34" charset="0"/>
                <a:cs typeface="Times New Roman" panose="02020603050405020304" pitchFamily="18" charset="0"/>
              </a:rPr>
              <a:t> - osobę zawodowo oprowadzającą turystów lub odwiedzających po wybranych obszarach, miejscowościach i obiektach, udzielającą o nich fachowej informacji oraz sprawującą nad turystami lub odwiedzającymi opiekę w zakresie wynikającym z umowy.</a:t>
            </a:r>
          </a:p>
          <a:p>
            <a:pPr>
              <a:lnSpc>
                <a:spcPct val="107000"/>
              </a:lnSpc>
              <a:spcAft>
                <a:spcPts val="800"/>
              </a:spcAft>
            </a:pPr>
            <a:r>
              <a:rPr lang="pl-PL" sz="1800" b="1" dirty="0">
                <a:effectLst/>
                <a:latin typeface="Calibri" panose="020F0502020204030204" pitchFamily="34" charset="0"/>
                <a:ea typeface="Calibri" panose="020F0502020204030204" pitchFamily="34" charset="0"/>
                <a:cs typeface="Times New Roman" panose="02020603050405020304" pitchFamily="18" charset="0"/>
              </a:rPr>
              <a:t>Pilot wycieczek</a:t>
            </a:r>
            <a:r>
              <a:rPr lang="pl-PL" sz="1800" dirty="0">
                <a:effectLst/>
                <a:latin typeface="Calibri" panose="020F0502020204030204" pitchFamily="34" charset="0"/>
                <a:ea typeface="Calibri" panose="020F0502020204030204" pitchFamily="34" charset="0"/>
                <a:cs typeface="Times New Roman" panose="02020603050405020304" pitchFamily="18" charset="0"/>
              </a:rPr>
              <a:t> - osobę towarzyszącą, w imieniu organizatora turystyki, uczestnikom imprezy turystycznej, sprawującą opiekę nad nimi i czuwającą nad sposobem wykonania na ich rzecz usług oraz przekazującą podstawowe informacje, dotyczące odwiedzanego kraju i miejsca.</a:t>
            </a:r>
          </a:p>
          <a:p>
            <a:pPr>
              <a:lnSpc>
                <a:spcPct val="107000"/>
              </a:lnSpc>
              <a:spcAft>
                <a:spcPts val="800"/>
              </a:spcAft>
            </a:pPr>
            <a:r>
              <a:rPr lang="pl-PL" sz="1800" b="1" dirty="0">
                <a:effectLst/>
                <a:latin typeface="Calibri" panose="020F0502020204030204" pitchFamily="34" charset="0"/>
                <a:ea typeface="Calibri" panose="020F0502020204030204" pitchFamily="34" charset="0"/>
                <a:cs typeface="Times New Roman" panose="02020603050405020304" pitchFamily="18" charset="0"/>
              </a:rPr>
              <a:t>Usługi hotelarskie</a:t>
            </a:r>
            <a:r>
              <a:rPr lang="pl-PL" sz="1800" dirty="0">
                <a:effectLst/>
                <a:latin typeface="Calibri" panose="020F0502020204030204" pitchFamily="34" charset="0"/>
                <a:ea typeface="Calibri" panose="020F0502020204030204" pitchFamily="34" charset="0"/>
                <a:cs typeface="Times New Roman" panose="02020603050405020304" pitchFamily="18" charset="0"/>
              </a:rPr>
              <a:t> - krótkotrwałe, ogólnie dostępne wynajmowanie domów, mieszkań, pokoi, miejsc noclegowych, a także miejsc na ustawienie namiotów lub przyczep samochodowych oraz świadczenie, w obrębie obiektu, usług z tym związanych.</a:t>
            </a:r>
          </a:p>
          <a:p>
            <a:pPr marL="0" indent="0">
              <a:buNone/>
            </a:pPr>
            <a:endParaRPr lang="pl-PL" dirty="0"/>
          </a:p>
        </p:txBody>
      </p:sp>
    </p:spTree>
    <p:extLst>
      <p:ext uri="{BB962C8B-B14F-4D97-AF65-F5344CB8AC3E}">
        <p14:creationId xmlns:p14="http://schemas.microsoft.com/office/powerpoint/2010/main" val="23784533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6289EF8-0F78-4FA7-A449-2CD7BC7ADC54}"/>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21AEC5C7-94EA-469D-A1E7-5AB6613D4683}"/>
              </a:ext>
            </a:extLst>
          </p:cNvPr>
          <p:cNvSpPr>
            <a:spLocks noGrp="1"/>
          </p:cNvSpPr>
          <p:nvPr>
            <p:ph idx="1"/>
          </p:nvPr>
        </p:nvSpPr>
        <p:spPr/>
        <p:txBody>
          <a:bodyPr>
            <a:normAutofit fontScale="85000" lnSpcReduction="20000"/>
          </a:bodyPr>
          <a:lstStyle/>
          <a:p>
            <a:pPr>
              <a:lnSpc>
                <a:spcPct val="107000"/>
              </a:lnSpc>
              <a:spcAft>
                <a:spcPts val="800"/>
              </a:spcAft>
            </a:pPr>
            <a:r>
              <a:rPr lang="pl-PL" sz="1800" b="1" dirty="0">
                <a:effectLst/>
                <a:latin typeface="Calibri" panose="020F0502020204030204" pitchFamily="34" charset="0"/>
                <a:ea typeface="Calibri" panose="020F0502020204030204" pitchFamily="34" charset="0"/>
                <a:cs typeface="Times New Roman" panose="02020603050405020304" pitchFamily="18" charset="0"/>
              </a:rPr>
              <a:t>Turysta</a:t>
            </a:r>
            <a:r>
              <a:rPr lang="pl-PL" sz="1800" dirty="0">
                <a:effectLst/>
                <a:latin typeface="Calibri" panose="020F0502020204030204" pitchFamily="34" charset="0"/>
                <a:ea typeface="Calibri" panose="020F0502020204030204" pitchFamily="34" charset="0"/>
                <a:cs typeface="Times New Roman" panose="02020603050405020304" pitchFamily="18" charset="0"/>
              </a:rPr>
              <a:t> - osobę, która podróżuje do innej miejscowości poza swoim stałym miejscem pobytu na okres nieprzekraczający 12 miesięcy, dla której celem podróży nie jest podjęcie stałej pracy w odwiedzanej miejscowości i która korzysta z noclegu przynajmniej przez jedną noc.</a:t>
            </a:r>
          </a:p>
          <a:p>
            <a:pPr>
              <a:lnSpc>
                <a:spcPct val="107000"/>
              </a:lnSpc>
              <a:spcAft>
                <a:spcPts val="800"/>
              </a:spcAft>
            </a:pPr>
            <a:r>
              <a:rPr lang="pl-PL" sz="1800" b="1" dirty="0">
                <a:effectLst/>
                <a:latin typeface="Calibri" panose="020F0502020204030204" pitchFamily="34" charset="0"/>
                <a:ea typeface="Calibri" panose="020F0502020204030204" pitchFamily="34" charset="0"/>
                <a:cs typeface="Times New Roman" panose="02020603050405020304" pitchFamily="18" charset="0"/>
              </a:rPr>
              <a:t>Odwiedzający</a:t>
            </a:r>
            <a:r>
              <a:rPr lang="pl-PL" sz="1800" dirty="0">
                <a:effectLst/>
                <a:latin typeface="Calibri" panose="020F0502020204030204" pitchFamily="34" charset="0"/>
                <a:ea typeface="Calibri" panose="020F0502020204030204" pitchFamily="34" charset="0"/>
                <a:cs typeface="Times New Roman" panose="02020603050405020304" pitchFamily="18" charset="0"/>
              </a:rPr>
              <a:t> - osobę, która podróżuje do innej miejscowości poza swoim stałym miejscem pobytu, dla której celem podróży nie jest podjęcie stałej pracy w odwiedzanej miejscowości oraz niekorzystającą z noclegu.</a:t>
            </a:r>
          </a:p>
          <a:p>
            <a:pPr>
              <a:lnSpc>
                <a:spcPct val="107000"/>
              </a:lnSpc>
              <a:spcAft>
                <a:spcPts val="800"/>
              </a:spcAft>
            </a:pPr>
            <a:r>
              <a:rPr lang="pl-PL" sz="1800" b="1" dirty="0">
                <a:effectLst/>
                <a:latin typeface="Calibri" panose="020F0502020204030204" pitchFamily="34" charset="0"/>
                <a:ea typeface="Calibri" panose="020F0502020204030204" pitchFamily="34" charset="0"/>
                <a:cs typeface="Times New Roman" panose="02020603050405020304" pitchFamily="18" charset="0"/>
              </a:rPr>
              <a:t>Klient</a:t>
            </a:r>
            <a:r>
              <a:rPr lang="pl-PL" sz="1800" dirty="0">
                <a:effectLst/>
                <a:latin typeface="Calibri" panose="020F0502020204030204" pitchFamily="34" charset="0"/>
                <a:ea typeface="Calibri" panose="020F0502020204030204" pitchFamily="34" charset="0"/>
                <a:cs typeface="Times New Roman" panose="02020603050405020304" pitchFamily="18" charset="0"/>
              </a:rPr>
              <a:t> - osobę, która zamierza zawrzeć lub zawarła umowę o świadczenie usług turystycznych na swoją rzecz lub na rzecz innej osoby, a zawarcie tej umowy nie stanowi przedmiotu jej działalności gospodarczej, jak i osobę, na rzecz której umowa została zawarta, a także osobę, której przekazano prawo do korzystania z usług turystycznych objętych uprzednio zawartą umową.</a:t>
            </a:r>
          </a:p>
          <a:p>
            <a:pPr>
              <a:lnSpc>
                <a:spcPct val="107000"/>
              </a:lnSpc>
              <a:spcAft>
                <a:spcPts val="800"/>
              </a:spcAft>
            </a:pPr>
            <a:r>
              <a:rPr lang="pl-PL" sz="1800" b="1"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rPr>
              <a:t>Przedsiębiorca </a:t>
            </a:r>
            <a:r>
              <a:rPr lang="pl-PL" sz="18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rPr>
              <a:t>- przedsiębiorca w rozumieniu ustawy z dnia 6 marca 2018 r. - Prawo przedsiębiorców i przedsiębiorcę zagranicznego w rozumieniu ustawy z dnia 6 marca 2018 r. o zasadach uczestnictwa przedsiębiorców zagranicznych i innych osób zagranicznych w obrocie gospodarczym na terytorium Rzeczypospolitej Polskiej.</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l-PL" dirty="0"/>
          </a:p>
        </p:txBody>
      </p:sp>
    </p:spTree>
    <p:extLst>
      <p:ext uri="{BB962C8B-B14F-4D97-AF65-F5344CB8AC3E}">
        <p14:creationId xmlns:p14="http://schemas.microsoft.com/office/powerpoint/2010/main" val="38428290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84FBF15-3FB1-4737-ABE3-5F3B3BA8CE37}"/>
              </a:ext>
            </a:extLst>
          </p:cNvPr>
          <p:cNvSpPr>
            <a:spLocks noGrp="1"/>
          </p:cNvSpPr>
          <p:nvPr>
            <p:ph type="title"/>
          </p:nvPr>
        </p:nvSpPr>
        <p:spPr/>
        <p:txBody>
          <a:bodyPr>
            <a:normAutofit fontScale="90000"/>
          </a:bodyPr>
          <a:lstStyle/>
          <a:p>
            <a:r>
              <a:rPr lang="pl-PL" sz="4400" b="1" dirty="0">
                <a:effectLst/>
                <a:latin typeface="Calibri" panose="020F0502020204030204" pitchFamily="34" charset="0"/>
                <a:ea typeface="Calibri" panose="020F0502020204030204" pitchFamily="34" charset="0"/>
                <a:cs typeface="Times New Roman" panose="02020603050405020304" pitchFamily="18" charset="0"/>
              </a:rPr>
              <a:t>NAJWAŻNIEJSZE PRAWA TURYSTY:</a:t>
            </a:r>
            <a:br>
              <a:rPr lang="pl-PL" sz="4400" dirty="0">
                <a:effectLst/>
                <a:latin typeface="Calibri" panose="020F0502020204030204" pitchFamily="34" charset="0"/>
                <a:ea typeface="Calibri" panose="020F0502020204030204" pitchFamily="34" charset="0"/>
                <a:cs typeface="Times New Roman" panose="02020603050405020304" pitchFamily="18" charset="0"/>
              </a:rPr>
            </a:br>
            <a:endParaRPr lang="pl-PL" dirty="0"/>
          </a:p>
        </p:txBody>
      </p:sp>
      <p:sp>
        <p:nvSpPr>
          <p:cNvPr id="3" name="Symbol zastępczy zawartości 2">
            <a:extLst>
              <a:ext uri="{FF2B5EF4-FFF2-40B4-BE49-F238E27FC236}">
                <a16:creationId xmlns:a16="http://schemas.microsoft.com/office/drawing/2014/main" id="{C7FD3BCF-CB6F-4F2F-8B73-21E5B6EF6A70}"/>
              </a:ext>
            </a:extLst>
          </p:cNvPr>
          <p:cNvSpPr>
            <a:spLocks noGrp="1"/>
          </p:cNvSpPr>
          <p:nvPr>
            <p:ph idx="1"/>
          </p:nvPr>
        </p:nvSpPr>
        <p:spPr/>
        <p:txBody>
          <a:bodyPr>
            <a:normAutofit fontScale="85000" lnSpcReduction="20000"/>
          </a:bodyPr>
          <a:lstStyle/>
          <a:p>
            <a:pPr lvl="0">
              <a:lnSpc>
                <a:spcPct val="107000"/>
              </a:lnSpc>
              <a:buFont typeface="Wingdings" panose="05000000000000000000" pitchFamily="2" charset="2"/>
              <a:buChar char="v"/>
            </a:pPr>
            <a:r>
              <a:rPr lang="pl-PL" sz="1800" dirty="0">
                <a:effectLst/>
                <a:latin typeface="Calibri" panose="020F0502020204030204" pitchFamily="34" charset="0"/>
                <a:ea typeface="Calibri" panose="020F0502020204030204" pitchFamily="34" charset="0"/>
                <a:cs typeface="Times New Roman" panose="02020603050405020304" pitchFamily="18" charset="0"/>
              </a:rPr>
              <a:t>- Przed zawarciem umowy o udział w imprezie turystycznej podróżni otrzymają wszystkie niezbędne informacje na temat usług turystycznych.</a:t>
            </a:r>
          </a:p>
          <a:p>
            <a:pPr lvl="0">
              <a:lnSpc>
                <a:spcPct val="107000"/>
              </a:lnSpc>
              <a:buFont typeface="Wingdings" panose="05000000000000000000" pitchFamily="2" charset="2"/>
              <a:buChar char="v"/>
            </a:pPr>
            <a:r>
              <a:rPr lang="pl-PL" sz="1800" dirty="0">
                <a:effectLst/>
                <a:latin typeface="Calibri" panose="020F0502020204030204" pitchFamily="34" charset="0"/>
                <a:ea typeface="Calibri" panose="020F0502020204030204" pitchFamily="34" charset="0"/>
                <a:cs typeface="Times New Roman" panose="02020603050405020304" pitchFamily="18" charset="0"/>
              </a:rPr>
              <a:t>- Zawsze co najmniej jeden przedsiębiorca ponosi odpowiedzialność za należyte wykonanie wszystkich usług turystycznych objętych umową.</a:t>
            </a:r>
          </a:p>
          <a:p>
            <a:pPr lvl="0">
              <a:lnSpc>
                <a:spcPct val="107000"/>
              </a:lnSpc>
              <a:buFont typeface="Wingdings" panose="05000000000000000000" pitchFamily="2" charset="2"/>
              <a:buChar char="v"/>
            </a:pPr>
            <a:r>
              <a:rPr lang="pl-PL" sz="1800" dirty="0">
                <a:effectLst/>
                <a:latin typeface="Calibri" panose="020F0502020204030204" pitchFamily="34" charset="0"/>
                <a:ea typeface="Calibri" panose="020F0502020204030204" pitchFamily="34" charset="0"/>
                <a:cs typeface="Times New Roman" panose="02020603050405020304" pitchFamily="18" charset="0"/>
              </a:rPr>
              <a:t>- Podróżni otrzymują awaryjny numer telefonu lub dane punktu kontaktowego, dzięki którym mogą skontaktować się z organizatorem turystyki lub agentem turystycznym.</a:t>
            </a:r>
          </a:p>
          <a:p>
            <a:pPr lvl="0">
              <a:lnSpc>
                <a:spcPct val="107000"/>
              </a:lnSpc>
              <a:buFont typeface="Wingdings" panose="05000000000000000000" pitchFamily="2" charset="2"/>
              <a:buChar char="v"/>
            </a:pPr>
            <a:r>
              <a:rPr lang="pl-PL" sz="1800" dirty="0">
                <a:effectLst/>
                <a:latin typeface="Calibri" panose="020F0502020204030204" pitchFamily="34" charset="0"/>
                <a:ea typeface="Calibri" panose="020F0502020204030204" pitchFamily="34" charset="0"/>
                <a:cs typeface="Times New Roman" panose="02020603050405020304" pitchFamily="18" charset="0"/>
              </a:rPr>
              <a:t>- Podróżni mogą przenieść imprezę turystyczną na inną osobę, powiadamiając o tym w rozsądnym terminie, z zastrzeżeniem ewentualnych dodatkowych kosztów.</a:t>
            </a:r>
          </a:p>
          <a:p>
            <a:pPr lvl="0">
              <a:lnSpc>
                <a:spcPct val="107000"/>
              </a:lnSpc>
              <a:spcAft>
                <a:spcPts val="800"/>
              </a:spcAft>
              <a:buFont typeface="Wingdings" panose="05000000000000000000" pitchFamily="2" charset="2"/>
              <a:buChar char="v"/>
            </a:pPr>
            <a:r>
              <a:rPr lang="pl-PL" sz="1800" dirty="0">
                <a:effectLst/>
                <a:latin typeface="Calibri" panose="020F0502020204030204" pitchFamily="34" charset="0"/>
                <a:ea typeface="Calibri" panose="020F0502020204030204" pitchFamily="34" charset="0"/>
                <a:cs typeface="Times New Roman" panose="02020603050405020304" pitchFamily="18" charset="0"/>
              </a:rPr>
              <a:t>- Cena imprezy turystycznej może zostać podwyższona jedynie wtedy, gdy wzrosną określone koszty (na przykład koszty paliwa) i zostało to wyraźnie przewidziane w umowie; w żadnym przypadku podwyżka ceny nie może nastąpić później niż 20 dni przed rozpoczęciem imprezy turystycznej. Jeżeli podwyżka ceny przekracza 8% ceny imprezy turystycznej, podróżny może rozwiązać umowę. Jeśli organizator turystyki zastrzega sobie prawo do podwyższenia ceny, podróżny ma prawo do obniżki ceny, jeżeli obniżyły się odpowiednie koszty.</a:t>
            </a:r>
          </a:p>
          <a:p>
            <a:pPr>
              <a:buFont typeface="Wingdings" panose="05000000000000000000" pitchFamily="2" charset="2"/>
              <a:buChar char="v"/>
            </a:pPr>
            <a:endParaRPr lang="pl-PL" dirty="0"/>
          </a:p>
        </p:txBody>
      </p:sp>
    </p:spTree>
    <p:extLst>
      <p:ext uri="{BB962C8B-B14F-4D97-AF65-F5344CB8AC3E}">
        <p14:creationId xmlns:p14="http://schemas.microsoft.com/office/powerpoint/2010/main" val="38096103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06819CF-C583-4117-B3DE-205C795F8DD2}"/>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54B879AF-A68C-44E8-8DB0-B5C07ACFF6AE}"/>
              </a:ext>
            </a:extLst>
          </p:cNvPr>
          <p:cNvSpPr>
            <a:spLocks noGrp="1"/>
          </p:cNvSpPr>
          <p:nvPr>
            <p:ph idx="1"/>
          </p:nvPr>
        </p:nvSpPr>
        <p:spPr/>
        <p:txBody>
          <a:bodyPr>
            <a:normAutofit fontScale="85000" lnSpcReduction="10000"/>
          </a:bodyPr>
          <a:lstStyle/>
          <a:p>
            <a:pPr lvl="0">
              <a:lnSpc>
                <a:spcPct val="107000"/>
              </a:lnSpc>
              <a:buFont typeface="Wingdings" panose="05000000000000000000" pitchFamily="2" charset="2"/>
              <a:buChar char="v"/>
            </a:pPr>
            <a:r>
              <a:rPr lang="pl-PL" sz="1800" dirty="0">
                <a:effectLst/>
                <a:latin typeface="Calibri" panose="020F0502020204030204" pitchFamily="34" charset="0"/>
                <a:ea typeface="Calibri" panose="020F0502020204030204" pitchFamily="34" charset="0"/>
                <a:cs typeface="Times New Roman" panose="02020603050405020304" pitchFamily="18" charset="0"/>
              </a:rPr>
              <a:t>- Podróżni mogą rozwiązać umowę bez ponoszenia jakiejkolwiek opłaty za rozwiązanie i uzyskać pełen zwrot wszelkich wpłat, jeżeli jeden z istotnych elementów imprezy turystycznej, inny niż cena, zmieni się w znaczący sposób. Jeżeli przedsiębiorca odpowiedzialny za imprezę turystyczną odwoła ją przed jej rozpoczęciem, podróżni mają prawo do zwrotu wpłat oraz w stosownych przypadkach do rekompensaty.</a:t>
            </a:r>
          </a:p>
          <a:p>
            <a:pPr lvl="0">
              <a:lnSpc>
                <a:spcPct val="107000"/>
              </a:lnSpc>
              <a:buFont typeface="Wingdings" panose="05000000000000000000" pitchFamily="2" charset="2"/>
              <a:buChar char="v"/>
            </a:pPr>
            <a:r>
              <a:rPr lang="pl-PL" sz="1800" dirty="0">
                <a:effectLst/>
                <a:latin typeface="Calibri" panose="020F0502020204030204" pitchFamily="34" charset="0"/>
                <a:ea typeface="Calibri" panose="020F0502020204030204" pitchFamily="34" charset="0"/>
                <a:cs typeface="Times New Roman" panose="02020603050405020304" pitchFamily="18" charset="0"/>
              </a:rPr>
              <a:t>- W wyjątkowych okolicznościach - na przykład jeżeli w docelowym miejscu podróży występują poważne problemy związane z bezpieczeństwem, które mogą wpłynąć na imprezę turystyczną - podróżni mogą, przed rozpoczęciem imprezy turystycznej, rozwiązać umowę bez ponoszenia jakiejkolwiek opłaty za rozwiązanie.</a:t>
            </a:r>
          </a:p>
          <a:p>
            <a:pPr lvl="0">
              <a:lnSpc>
                <a:spcPct val="107000"/>
              </a:lnSpc>
              <a:buFont typeface="Wingdings" panose="05000000000000000000" pitchFamily="2" charset="2"/>
              <a:buChar char="v"/>
            </a:pPr>
            <a:r>
              <a:rPr lang="pl-PL" sz="1800" dirty="0">
                <a:effectLst/>
                <a:latin typeface="Calibri" panose="020F0502020204030204" pitchFamily="34" charset="0"/>
                <a:ea typeface="Calibri" panose="020F0502020204030204" pitchFamily="34" charset="0"/>
                <a:cs typeface="Times New Roman" panose="02020603050405020304" pitchFamily="18" charset="0"/>
              </a:rPr>
              <a:t>- Ponadto podróżni mogą w każdym momencie przed rozpoczęciem imprezy turystycznej rozwiązać umowę za odpowiednią i możliwą do uzasadnienia opłatą.</a:t>
            </a:r>
          </a:p>
          <a:p>
            <a:pPr lvl="0">
              <a:lnSpc>
                <a:spcPct val="107000"/>
              </a:lnSpc>
              <a:spcAft>
                <a:spcPts val="800"/>
              </a:spcAft>
              <a:buFont typeface="Wingdings" panose="05000000000000000000" pitchFamily="2" charset="2"/>
              <a:buChar char="v"/>
            </a:pPr>
            <a:r>
              <a:rPr lang="pl-PL" sz="1800" dirty="0">
                <a:effectLst/>
                <a:latin typeface="Calibri" panose="020F0502020204030204" pitchFamily="34" charset="0"/>
                <a:ea typeface="Calibri" panose="020F0502020204030204" pitchFamily="34" charset="0"/>
                <a:cs typeface="Times New Roman" panose="02020603050405020304" pitchFamily="18" charset="0"/>
              </a:rPr>
              <a:t>- Jeżeli po rozpoczęciu imprezy turystycznej jej znaczące elementy nie mogą zostać zrealizowane zgodnie z umową, będą musiały zostać zaproponowane, bez dodatkowych kosztów, odpowiednie alternatywne usługi. W przypadku gdy usługi nie są świadczone zgodnie z umową, co istotnie wpływa na realizację imprezy turystycznej, a organizator turystyki nie zdoła usunąć problemu, podróżni mogą rozwiązać umowę bez opłaty za rozwiązanie.</a:t>
            </a:r>
          </a:p>
          <a:p>
            <a:endParaRPr lang="pl-PL" dirty="0"/>
          </a:p>
        </p:txBody>
      </p:sp>
    </p:spTree>
    <p:extLst>
      <p:ext uri="{BB962C8B-B14F-4D97-AF65-F5344CB8AC3E}">
        <p14:creationId xmlns:p14="http://schemas.microsoft.com/office/powerpoint/2010/main" val="30224545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06E27C4-6FAE-49AB-8E5F-CDB711CF3AC8}"/>
              </a:ext>
            </a:extLst>
          </p:cNvPr>
          <p:cNvSpPr>
            <a:spLocks noGrp="1"/>
          </p:cNvSpPr>
          <p:nvPr>
            <p:ph type="title"/>
          </p:nvPr>
        </p:nvSpPr>
        <p:spPr/>
        <p:txBody>
          <a:bodyPr/>
          <a:lstStyle/>
          <a:p>
            <a:endParaRPr lang="pl-PL" dirty="0"/>
          </a:p>
        </p:txBody>
      </p:sp>
      <p:sp>
        <p:nvSpPr>
          <p:cNvPr id="3" name="Symbol zastępczy zawartości 2">
            <a:extLst>
              <a:ext uri="{FF2B5EF4-FFF2-40B4-BE49-F238E27FC236}">
                <a16:creationId xmlns:a16="http://schemas.microsoft.com/office/drawing/2014/main" id="{6C30E9D0-9E83-4892-BAEB-67B8C8BEF938}"/>
              </a:ext>
            </a:extLst>
          </p:cNvPr>
          <p:cNvSpPr>
            <a:spLocks noGrp="1"/>
          </p:cNvSpPr>
          <p:nvPr>
            <p:ph idx="1"/>
          </p:nvPr>
        </p:nvSpPr>
        <p:spPr/>
        <p:txBody>
          <a:bodyPr>
            <a:normAutofit lnSpcReduction="10000"/>
          </a:bodyPr>
          <a:lstStyle/>
          <a:p>
            <a:pPr lvl="0">
              <a:lnSpc>
                <a:spcPct val="107000"/>
              </a:lnSpc>
              <a:buFont typeface="Wingdings" panose="05000000000000000000" pitchFamily="2" charset="2"/>
              <a:buChar char="v"/>
            </a:pPr>
            <a:r>
              <a:rPr lang="pl-PL" sz="1800" dirty="0">
                <a:effectLst/>
                <a:latin typeface="Calibri" panose="020F0502020204030204" pitchFamily="34" charset="0"/>
                <a:ea typeface="Calibri" panose="020F0502020204030204" pitchFamily="34" charset="0"/>
                <a:cs typeface="Times New Roman" panose="02020603050405020304" pitchFamily="18" charset="0"/>
              </a:rPr>
              <a:t>- Podróżni są również uprawnieni do otrzymania obniżki ceny lub rekompensaty za szkodę w przypadku niewykonania lub nienależytego wykonania usług turystycznych.</a:t>
            </a:r>
          </a:p>
          <a:p>
            <a:pPr lvl="0">
              <a:lnSpc>
                <a:spcPct val="107000"/>
              </a:lnSpc>
              <a:spcAft>
                <a:spcPts val="800"/>
              </a:spcAft>
              <a:buFont typeface="Wingdings" panose="05000000000000000000" pitchFamily="2" charset="2"/>
              <a:buChar char="v"/>
            </a:pPr>
            <a:r>
              <a:rPr lang="pl-PL" sz="1800" dirty="0">
                <a:effectLst/>
                <a:latin typeface="Calibri" panose="020F0502020204030204" pitchFamily="34" charset="0"/>
                <a:ea typeface="Calibri" panose="020F0502020204030204" pitchFamily="34" charset="0"/>
                <a:cs typeface="Times New Roman" panose="02020603050405020304" pitchFamily="18" charset="0"/>
              </a:rPr>
              <a:t>- Organizator turystyki musi zapewnić pomoc podróżnemu, który znajdzie się w trudnej sytuacji. - W przypadku gdy organizator turystyki stanie się niewypłacalny, wpłaty zostaną zwrócone. Jeżeli organizator turystyki stanie się niewypłacalny po rozpoczęciu imprezy turystycznej i jeżeli impreza turystyczna obejmuje transport, zapewniony jest powrót podróżnych do kraju. XY wykupił w YZ [podmiot zapewniający ochronę na wypadek niewypłacalności, np. fundusz gwarancyjny lub zakład ubezpieczeń] zabezpieczenie na wypadek niewypłacalności. Podróżni mogą kontaktować się z tym podmiotem lub, w odpowiednich przypadkach, z właściwym organem (dane kontaktowe, wraz z nazwą, adresem geograficznym, adresem poczty elektronicznej i numerem telefonu), jeżeli z powodu niewypłacalności XY dojdzie do odmowy świadczenia usług.</a:t>
            </a:r>
          </a:p>
          <a:p>
            <a:endParaRPr lang="pl-PL" dirty="0"/>
          </a:p>
        </p:txBody>
      </p:sp>
    </p:spTree>
    <p:extLst>
      <p:ext uri="{BB962C8B-B14F-4D97-AF65-F5344CB8AC3E}">
        <p14:creationId xmlns:p14="http://schemas.microsoft.com/office/powerpoint/2010/main" val="31754485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624FD21-D798-4970-8C7B-EC925372C8DD}"/>
              </a:ext>
            </a:extLst>
          </p:cNvPr>
          <p:cNvSpPr>
            <a:spLocks noGrp="1"/>
          </p:cNvSpPr>
          <p:nvPr>
            <p:ph type="title"/>
          </p:nvPr>
        </p:nvSpPr>
        <p:spPr/>
        <p:txBody>
          <a:bodyPr>
            <a:normAutofit/>
          </a:bodyPr>
          <a:lstStyle/>
          <a:p>
            <a:r>
              <a:rPr lang="pl-PL" b="1" dirty="0">
                <a:effectLst>
                  <a:outerShdw blurRad="38100" dist="38100" dir="2700000" algn="tl">
                    <a:srgbClr val="000000">
                      <a:alpha val="43137"/>
                    </a:srgbClr>
                  </a:outerShdw>
                </a:effectLst>
              </a:rPr>
              <a:t>OCENA ZGODNOŚCI USTAWY Z DYREKTYWĄ 2015 </a:t>
            </a:r>
          </a:p>
        </p:txBody>
      </p:sp>
      <p:sp>
        <p:nvSpPr>
          <p:cNvPr id="3" name="Symbol zastępczy zawartości 2">
            <a:extLst>
              <a:ext uri="{FF2B5EF4-FFF2-40B4-BE49-F238E27FC236}">
                <a16:creationId xmlns:a16="http://schemas.microsoft.com/office/drawing/2014/main" id="{8BAB7FD8-8DBF-412A-B9B2-882472643B34}"/>
              </a:ext>
            </a:extLst>
          </p:cNvPr>
          <p:cNvSpPr>
            <a:spLocks noGrp="1"/>
          </p:cNvSpPr>
          <p:nvPr>
            <p:ph idx="1"/>
          </p:nvPr>
        </p:nvSpPr>
        <p:spPr/>
        <p:txBody>
          <a:bodyPr/>
          <a:lstStyle/>
          <a:p>
            <a:r>
              <a:rPr lang="pl-PL" dirty="0"/>
              <a:t>Brak pełnej spójności ustawy z dyrektywą, czemu trudno się dziwić, zważywszy, że wiele pojęć prawnych występujących w dyrektywie trudno jest w pełni pogodzić z polskim systemem prawnym</a:t>
            </a:r>
          </a:p>
          <a:p>
            <a:r>
              <a:rPr lang="pl-PL" dirty="0"/>
              <a:t>Polski ustawodawca starał się dosłownie transponować dyrektywę do polskiego porządku prawnego </a:t>
            </a:r>
          </a:p>
          <a:p>
            <a:r>
              <a:rPr lang="pl-PL" dirty="0"/>
              <a:t>Tłumaczenie dyrektyw na języki narodowe także w tym nie pomaga (np. pojęcie sprzedaży w polskim tłumaczeniu zostało użytych w odniesieniu do świadczenia usług)</a:t>
            </a:r>
          </a:p>
        </p:txBody>
      </p:sp>
    </p:spTree>
    <p:extLst>
      <p:ext uri="{BB962C8B-B14F-4D97-AF65-F5344CB8AC3E}">
        <p14:creationId xmlns:p14="http://schemas.microsoft.com/office/powerpoint/2010/main" val="12300155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E80B7A4-4F1D-4145-9FF8-7C635DBDE32E}"/>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5D13B0DE-3CF0-4EA2-950C-B700015E19F0}"/>
              </a:ext>
            </a:extLst>
          </p:cNvPr>
          <p:cNvSpPr>
            <a:spLocks noGrp="1"/>
          </p:cNvSpPr>
          <p:nvPr>
            <p:ph idx="1"/>
          </p:nvPr>
        </p:nvSpPr>
        <p:spPr/>
        <p:txBody>
          <a:bodyPr>
            <a:normAutofit/>
          </a:bodyPr>
          <a:lstStyle/>
          <a:p>
            <a:r>
              <a:rPr lang="pl-PL" dirty="0"/>
              <a:t>Art. 14 ust. 4 </a:t>
            </a:r>
            <a:r>
              <a:rPr lang="pl-PL" dirty="0" err="1"/>
              <a:t>zd</a:t>
            </a:r>
            <a:r>
              <a:rPr lang="pl-PL" dirty="0"/>
              <a:t>. 1 i 2 dyrektywy 2015</a:t>
            </a:r>
          </a:p>
          <a:p>
            <a:pPr marL="0" indent="0">
              <a:buNone/>
            </a:pPr>
            <a:r>
              <a:rPr lang="pl-PL" dirty="0"/>
              <a:t>„</a:t>
            </a:r>
            <a:r>
              <a:rPr lang="pl-PL" b="0" i="0" dirty="0">
                <a:solidFill>
                  <a:srgbClr val="333333"/>
                </a:solidFill>
                <a:effectLst/>
                <a:latin typeface="Noto Serif"/>
              </a:rPr>
              <a:t> W zakresie, w jakim </a:t>
            </a:r>
            <a:r>
              <a:rPr lang="pl-PL" b="1" i="0" dirty="0">
                <a:solidFill>
                  <a:srgbClr val="333333"/>
                </a:solidFill>
                <a:effectLst/>
                <a:latin typeface="Noto Serif"/>
              </a:rPr>
              <a:t>międzynarodowe konwencje </a:t>
            </a:r>
            <a:r>
              <a:rPr lang="pl-PL" i="0" dirty="0">
                <a:solidFill>
                  <a:srgbClr val="333333"/>
                </a:solidFill>
                <a:effectLst/>
                <a:latin typeface="Noto Serif"/>
              </a:rPr>
              <a:t>wiążące Unię </a:t>
            </a:r>
            <a:r>
              <a:rPr lang="pl-PL" b="0" i="0" dirty="0">
                <a:solidFill>
                  <a:srgbClr val="333333"/>
                </a:solidFill>
                <a:effectLst/>
                <a:latin typeface="Noto Serif"/>
              </a:rPr>
              <a:t>ograniczają zakres lub warunki, na jakich rekompensata jest wypłacana przez dostawcę świadczącego usługę turystyczną, która jest częścią imprezy turystycznej, takie same ograniczenia stosuje się do organizatora. W zakresie, w jakim międzynarodowe konwencje niewiążące Unii ograniczają rekompensatę, jaka ma zostać wypłacona przez usługodawcę, państwa członkowskie mogą odpowiednio ograniczyć rekompensatę, jaka ma zostać wypłacona przez organizatora. </a:t>
            </a:r>
            <a:r>
              <a:rPr lang="pl-PL" dirty="0"/>
              <a:t>”</a:t>
            </a:r>
          </a:p>
        </p:txBody>
      </p:sp>
    </p:spTree>
    <p:extLst>
      <p:ext uri="{BB962C8B-B14F-4D97-AF65-F5344CB8AC3E}">
        <p14:creationId xmlns:p14="http://schemas.microsoft.com/office/powerpoint/2010/main" val="7006467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0715012-54D3-40A3-B9B4-B552540E29C0}"/>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25B4C3CA-A7B6-40E5-B676-A4C00A1643AB}"/>
              </a:ext>
            </a:extLst>
          </p:cNvPr>
          <p:cNvSpPr>
            <a:spLocks noGrp="1"/>
          </p:cNvSpPr>
          <p:nvPr>
            <p:ph idx="1"/>
          </p:nvPr>
        </p:nvSpPr>
        <p:spPr/>
        <p:txBody>
          <a:bodyPr/>
          <a:lstStyle/>
          <a:p>
            <a:r>
              <a:rPr lang="pl-PL" dirty="0"/>
              <a:t>Art. 5 ust. 5 polskiej ustawy o imprezie turystycznej i usługach powiązanych </a:t>
            </a:r>
          </a:p>
          <a:p>
            <a:pPr marL="0" indent="0">
              <a:buNone/>
            </a:pPr>
            <a:r>
              <a:rPr lang="pl-PL" dirty="0"/>
              <a:t>„</a:t>
            </a:r>
            <a:r>
              <a:rPr lang="pl-PL" b="0" i="0" dirty="0">
                <a:solidFill>
                  <a:srgbClr val="333333"/>
                </a:solidFill>
                <a:effectLst/>
                <a:latin typeface="Open Sans" panose="020B0606030504020204" pitchFamily="34" charset="0"/>
              </a:rPr>
              <a:t> Jeżeli </a:t>
            </a:r>
            <a:r>
              <a:rPr lang="pl-PL" b="1" i="0" dirty="0">
                <a:solidFill>
                  <a:srgbClr val="333333"/>
                </a:solidFill>
                <a:effectLst/>
                <a:latin typeface="Open Sans" panose="020B0606030504020204" pitchFamily="34" charset="0"/>
              </a:rPr>
              <a:t>przepisy szczególne </a:t>
            </a:r>
            <a:r>
              <a:rPr lang="pl-PL" b="0" i="0" dirty="0">
                <a:solidFill>
                  <a:srgbClr val="333333"/>
                </a:solidFill>
                <a:effectLst/>
                <a:latin typeface="Open Sans" panose="020B0606030504020204" pitchFamily="34" charset="0"/>
              </a:rPr>
              <a:t>ograniczają zakres albo warunki, na jakich odszkodowanie lub zadośćuczynienie jest wypłacane przez dostawcę usług turystycznych, które są częścią imprezy turystycznej, takie same ograniczenia stosuje się do organizatora turystyki.</a:t>
            </a:r>
            <a:r>
              <a:rPr lang="pl-PL" dirty="0"/>
              <a:t>”</a:t>
            </a:r>
          </a:p>
          <a:p>
            <a:pPr marL="0" indent="0">
              <a:buNone/>
            </a:pPr>
            <a:r>
              <a:rPr lang="pl-PL" dirty="0"/>
              <a:t>Pojęcie „</a:t>
            </a:r>
            <a:r>
              <a:rPr lang="pl-PL" b="1" i="0" dirty="0">
                <a:solidFill>
                  <a:srgbClr val="333333"/>
                </a:solidFill>
                <a:effectLst/>
                <a:latin typeface="Open Sans" panose="020B0606030504020204" pitchFamily="34" charset="0"/>
              </a:rPr>
              <a:t>przepisy szczególne </a:t>
            </a:r>
            <a:r>
              <a:rPr lang="pl-PL" dirty="0"/>
              <a:t>” jest szersze niż „konwencje międzynarodowe” – niezgodność polskiej ustawy z dyrektywą 2015!</a:t>
            </a:r>
          </a:p>
        </p:txBody>
      </p:sp>
    </p:spTree>
    <p:extLst>
      <p:ext uri="{BB962C8B-B14F-4D97-AF65-F5344CB8AC3E}">
        <p14:creationId xmlns:p14="http://schemas.microsoft.com/office/powerpoint/2010/main" val="9574876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2AAA153-CF99-424D-90F2-42A5833FFD3A}"/>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5DA9661E-A964-4BBB-A049-D41C2BBA4B6E}"/>
              </a:ext>
            </a:extLst>
          </p:cNvPr>
          <p:cNvSpPr>
            <a:spLocks noGrp="1"/>
          </p:cNvSpPr>
          <p:nvPr>
            <p:ph idx="1"/>
          </p:nvPr>
        </p:nvSpPr>
        <p:spPr/>
        <p:txBody>
          <a:bodyPr>
            <a:normAutofit/>
          </a:bodyPr>
          <a:lstStyle/>
          <a:p>
            <a:r>
              <a:rPr lang="pl-PL" dirty="0"/>
              <a:t>Art. 40 ust. 1 pkt 8 polskiej ustawy </a:t>
            </a:r>
          </a:p>
          <a:p>
            <a:pPr marL="0" indent="0">
              <a:buNone/>
            </a:pPr>
            <a:r>
              <a:rPr lang="pl-PL" dirty="0"/>
              <a:t> [Obowiązki informacyjne przed zawarciem umowy]</a:t>
            </a:r>
          </a:p>
          <a:p>
            <a:pPr marL="0" indent="0">
              <a:buNone/>
            </a:pPr>
            <a:r>
              <a:rPr lang="pl-PL" dirty="0"/>
              <a:t>1. Organizator turystyki lub agent turystyczny, w przypadku gdy impreza turystyczna jest sprzedawana za jego pośrednictwem, udziela podróżnemu, zanim podróżny ten zwiąże się jakąkolwiek umową o udział w imprezie turystycznej lub odpowiadającą jej ofertą, następujących informacji:</a:t>
            </a:r>
          </a:p>
          <a:p>
            <a:pPr marL="0" indent="0">
              <a:buNone/>
            </a:pPr>
            <a:r>
              <a:rPr lang="pl-PL" dirty="0"/>
              <a:t>8) nazwę handlową i adres </a:t>
            </a:r>
            <a:r>
              <a:rPr lang="pl-PL" b="1" dirty="0"/>
              <a:t>organizatora turystyki </a:t>
            </a:r>
            <a:r>
              <a:rPr lang="pl-PL" b="1" dirty="0">
                <a:solidFill>
                  <a:srgbClr val="FF0000"/>
                </a:solidFill>
              </a:rPr>
              <a:t>lub </a:t>
            </a:r>
            <a:r>
              <a:rPr lang="pl-PL" b="1" dirty="0"/>
              <a:t>agenta turystycznego</a:t>
            </a:r>
            <a:r>
              <a:rPr lang="pl-PL" dirty="0"/>
              <a:t>, a także ich numery telefonów lub adresy poczty elektronicznej;</a:t>
            </a:r>
          </a:p>
        </p:txBody>
      </p:sp>
    </p:spTree>
    <p:extLst>
      <p:ext uri="{BB962C8B-B14F-4D97-AF65-F5344CB8AC3E}">
        <p14:creationId xmlns:p14="http://schemas.microsoft.com/office/powerpoint/2010/main" val="37919026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C2915FD-F911-4120-9A20-699D9B11104D}"/>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95CBB737-DDE7-4592-9620-82C3D71C4008}"/>
              </a:ext>
            </a:extLst>
          </p:cNvPr>
          <p:cNvSpPr>
            <a:spLocks noGrp="1"/>
          </p:cNvSpPr>
          <p:nvPr>
            <p:ph idx="1"/>
          </p:nvPr>
        </p:nvSpPr>
        <p:spPr/>
        <p:txBody>
          <a:bodyPr>
            <a:normAutofit/>
          </a:bodyPr>
          <a:lstStyle/>
          <a:p>
            <a:r>
              <a:rPr lang="pl-PL" dirty="0"/>
              <a:t>Art. 5 ust. 1 lit. b dyrektywy 2015 </a:t>
            </a:r>
          </a:p>
          <a:p>
            <a:pPr marL="0" indent="0">
              <a:buNone/>
            </a:pPr>
            <a:r>
              <a:rPr lang="pl-PL" dirty="0"/>
              <a:t>„1. Państwa członkowskie zapewniają, aby - zanim podróżny zwiąże się jakąkolwiek umową o udział w imprezie turystycznej lub jakąkolwiek odpowiadającą jej ofertą - organizator oraz, w przypadku gdy impreza turystyczna jest sprzedawana za pośrednictwem sprzedawcy detalicznego, również sprzedawca detaliczny udzielali podróżnemu standardowych informacji za pośrednictwem odpowiedniego formularza zawartego w załączniku I część A lub B oraz następujących informacji, jeżeli dotyczą one danej imprezy turystycznej:</a:t>
            </a:r>
          </a:p>
          <a:p>
            <a:pPr marL="0" indent="0">
              <a:buNone/>
            </a:pPr>
            <a:r>
              <a:rPr lang="pl-PL" dirty="0"/>
              <a:t>b) nazwa handlowa i adres geograficzny </a:t>
            </a:r>
            <a:r>
              <a:rPr lang="pl-PL" b="1" dirty="0"/>
              <a:t>organizatora </a:t>
            </a:r>
            <a:r>
              <a:rPr lang="pl-PL" b="1" dirty="0">
                <a:solidFill>
                  <a:srgbClr val="FF0000"/>
                </a:solidFill>
              </a:rPr>
              <a:t>oraz</a:t>
            </a:r>
            <a:r>
              <a:rPr lang="pl-PL" b="1" dirty="0"/>
              <a:t>, w stosownych przypadkach, sprzedawcy detalicznego</a:t>
            </a:r>
            <a:r>
              <a:rPr lang="pl-PL" dirty="0"/>
              <a:t>, a także ich numer telefonu i, w stosownych przypadkach, adres poczty elektronicznej;”</a:t>
            </a:r>
          </a:p>
        </p:txBody>
      </p:sp>
    </p:spTree>
    <p:extLst>
      <p:ext uri="{BB962C8B-B14F-4D97-AF65-F5344CB8AC3E}">
        <p14:creationId xmlns:p14="http://schemas.microsoft.com/office/powerpoint/2010/main" val="758218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FE3C707-296A-41D0-AFDB-E9F080A22CBA}"/>
              </a:ext>
            </a:extLst>
          </p:cNvPr>
          <p:cNvSpPr>
            <a:spLocks noGrp="1"/>
          </p:cNvSpPr>
          <p:nvPr>
            <p:ph type="title"/>
          </p:nvPr>
        </p:nvSpPr>
        <p:spPr/>
        <p:txBody>
          <a:bodyPr/>
          <a:lstStyle/>
          <a:p>
            <a:r>
              <a:rPr lang="pl-PL" dirty="0"/>
              <a:t>Art. 385(5) KC</a:t>
            </a:r>
          </a:p>
        </p:txBody>
      </p:sp>
      <p:sp>
        <p:nvSpPr>
          <p:cNvPr id="3" name="Symbol zastępczy zawartości 2">
            <a:extLst>
              <a:ext uri="{FF2B5EF4-FFF2-40B4-BE49-F238E27FC236}">
                <a16:creationId xmlns:a16="http://schemas.microsoft.com/office/drawing/2014/main" id="{456C1074-4D78-4D11-BB8C-ADB7B5C462B8}"/>
              </a:ext>
            </a:extLst>
          </p:cNvPr>
          <p:cNvSpPr>
            <a:spLocks noGrp="1"/>
          </p:cNvSpPr>
          <p:nvPr>
            <p:ph idx="1"/>
          </p:nvPr>
        </p:nvSpPr>
        <p:spPr/>
        <p:txBody>
          <a:bodyPr>
            <a:normAutofit/>
          </a:bodyPr>
          <a:lstStyle/>
          <a:p>
            <a:pPr marL="0" indent="0">
              <a:buNone/>
            </a:pPr>
            <a:r>
              <a:rPr lang="pl-PL" dirty="0"/>
              <a:t>Wszedł w życie 1.01.2021 </a:t>
            </a:r>
            <a:r>
              <a:rPr lang="pl-PL" dirty="0" err="1"/>
              <a:t>r.,nie</a:t>
            </a:r>
            <a:r>
              <a:rPr lang="pl-PL" dirty="0"/>
              <a:t> stosuje się do umów zawartych przed dniem 1 stycznia 2021 r.</a:t>
            </a:r>
          </a:p>
          <a:p>
            <a:pPr marL="0" indent="0">
              <a:buNone/>
            </a:pPr>
            <a:r>
              <a:rPr lang="pl-PL" dirty="0"/>
              <a:t>Art. 385(5) KC [Stosowanie przepisów dotyczących konsumenta do osoby fizycznej] </a:t>
            </a:r>
          </a:p>
          <a:p>
            <a:pPr marL="0" indent="0">
              <a:buNone/>
            </a:pPr>
            <a:r>
              <a:rPr lang="pl-PL" dirty="0"/>
              <a:t>Przepisy dotyczące konsumenta, zawarte w art. 385[1]-385[3], stosuje się do osoby fizycznej zawierającej umowę bezpośrednio związaną z jej działalnością gospodarczą, gdy z treści tej umowy wynika, że nie posiada ona dla niej charakteru zawodowego, wynikającego w szczególności z przedmiotu wykonywanej przez nią działalności gospodarczej, udostępnionego na podstawie przepisów o Centralnej Ewidencji i Informacji o Działalności Gospodarczej.</a:t>
            </a:r>
          </a:p>
        </p:txBody>
      </p:sp>
    </p:spTree>
    <p:extLst>
      <p:ext uri="{BB962C8B-B14F-4D97-AF65-F5344CB8AC3E}">
        <p14:creationId xmlns:p14="http://schemas.microsoft.com/office/powerpoint/2010/main" val="19920055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8F51207-D3C5-475B-A16E-A49C0128260B}"/>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DA6E51FD-6B0F-4FDB-AAB9-C2AB9432892F}"/>
              </a:ext>
            </a:extLst>
          </p:cNvPr>
          <p:cNvSpPr>
            <a:spLocks noGrp="1"/>
          </p:cNvSpPr>
          <p:nvPr>
            <p:ph idx="1"/>
          </p:nvPr>
        </p:nvSpPr>
        <p:spPr/>
        <p:txBody>
          <a:bodyPr/>
          <a:lstStyle/>
          <a:p>
            <a:r>
              <a:rPr lang="pl-PL" dirty="0"/>
              <a:t>Pojęcie „podróżnego” użyte w dyrektywie 2015 r. na oznaczenie osoby objętej ochroną na podstawie dyrektywy jest oderwane zupełnie od tego pojęcie ugruntowanego w naszym prawie przewozowym, w którym „podróżny” oznacza stron umowy przewozu. Niestety termin „podróżny” został dosłownie przeniesiony do ustawy o imprezie turystycznej z 2017 r. Lepszy były termin „turysta” lub „podróżujący”. </a:t>
            </a:r>
          </a:p>
          <a:p>
            <a:pPr marL="0" indent="0">
              <a:buNone/>
            </a:pPr>
            <a:endParaRPr lang="pl-PL" dirty="0"/>
          </a:p>
        </p:txBody>
      </p:sp>
    </p:spTree>
    <p:extLst>
      <p:ext uri="{BB962C8B-B14F-4D97-AF65-F5344CB8AC3E}">
        <p14:creationId xmlns:p14="http://schemas.microsoft.com/office/powerpoint/2010/main" val="4945590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35B87C5-2E7A-4BE0-8D2D-774634167B3D}"/>
              </a:ext>
            </a:extLst>
          </p:cNvPr>
          <p:cNvSpPr>
            <a:spLocks noGrp="1"/>
          </p:cNvSpPr>
          <p:nvPr>
            <p:ph type="title"/>
          </p:nvPr>
        </p:nvSpPr>
        <p:spPr/>
        <p:txBody>
          <a:bodyPr/>
          <a:lstStyle/>
          <a:p>
            <a:endParaRPr lang="pl-PL" dirty="0"/>
          </a:p>
        </p:txBody>
      </p:sp>
      <p:sp>
        <p:nvSpPr>
          <p:cNvPr id="3" name="Symbol zastępczy zawartości 2">
            <a:extLst>
              <a:ext uri="{FF2B5EF4-FFF2-40B4-BE49-F238E27FC236}">
                <a16:creationId xmlns:a16="http://schemas.microsoft.com/office/drawing/2014/main" id="{3F03D7B8-7125-4462-9AC4-9C00D23D0774}"/>
              </a:ext>
            </a:extLst>
          </p:cNvPr>
          <p:cNvSpPr>
            <a:spLocks noGrp="1"/>
          </p:cNvSpPr>
          <p:nvPr>
            <p:ph idx="1"/>
          </p:nvPr>
        </p:nvSpPr>
        <p:spPr/>
        <p:txBody>
          <a:bodyPr>
            <a:normAutofit/>
          </a:bodyPr>
          <a:lstStyle/>
          <a:p>
            <a:r>
              <a:rPr lang="pl-PL" dirty="0"/>
              <a:t>Pojęcie „przedsiębiorcy turystycznego”</a:t>
            </a:r>
          </a:p>
          <a:p>
            <a:pPr marL="0" indent="0">
              <a:buNone/>
            </a:pPr>
            <a:r>
              <a:rPr lang="pl-PL" dirty="0"/>
              <a:t>Art. 3 pkt 7 dyrektywy 2015 posługuje się terminem „przedsiębiorstwo” ( w polskiej wersji językowej przetłumaczony na „przedsiębiorca”)</a:t>
            </a:r>
          </a:p>
          <a:p>
            <a:pPr marL="0" indent="0">
              <a:buNone/>
            </a:pPr>
            <a:r>
              <a:rPr lang="pl-PL" dirty="0"/>
              <a:t>Art. 4 pkt 7 ustawy o imprezie turystycznej - pojęcie „przedsiębiorcy turystycznego”</a:t>
            </a:r>
          </a:p>
          <a:p>
            <a:pPr marL="0" indent="0">
              <a:buNone/>
            </a:pPr>
            <a:r>
              <a:rPr lang="pl-PL" b="0" i="0" dirty="0">
                <a:solidFill>
                  <a:srgbClr val="333333"/>
                </a:solidFill>
                <a:effectLst/>
                <a:latin typeface="Open Sans" panose="020B0606030504020204" pitchFamily="34" charset="0"/>
              </a:rPr>
              <a:t>należy przez to rozumieć organizatora turystyki, przedsiębiorcę ułatwiającego nabywanie powiązanych usług turystycznych, agenta turystycznego lub dostawcę usług turystycznych, będącego przedsiębiorcą w rozumieniu </a:t>
            </a:r>
            <a:r>
              <a:rPr lang="pl-PL" b="0" i="0" u="none" strike="noStrike" dirty="0">
                <a:solidFill>
                  <a:srgbClr val="1B7AB8"/>
                </a:solidFill>
                <a:effectLst/>
                <a:latin typeface="Open Sans" panose="020B0606030504020204" pitchFamily="34" charset="0"/>
                <a:hlinkClick r:id="rId2"/>
              </a:rPr>
              <a:t>art. 43</a:t>
            </a:r>
            <a:r>
              <a:rPr lang="pl-PL" b="0" i="0" u="none" strike="noStrike" baseline="30000" dirty="0">
                <a:solidFill>
                  <a:srgbClr val="1B7AB8"/>
                </a:solidFill>
                <a:effectLst/>
                <a:latin typeface="Open Sans" panose="020B0606030504020204" pitchFamily="34" charset="0"/>
                <a:hlinkClick r:id="rId2"/>
              </a:rPr>
              <a:t>1</a:t>
            </a:r>
            <a:r>
              <a:rPr lang="pl-PL" b="0" i="0" dirty="0">
                <a:solidFill>
                  <a:srgbClr val="333333"/>
                </a:solidFill>
                <a:effectLst/>
                <a:latin typeface="Open Sans" panose="020B0606030504020204" pitchFamily="34" charset="0"/>
              </a:rPr>
              <a:t> ustawy z dnia 23 kwietnia 1964 r. - Kodeks cywilny </a:t>
            </a:r>
            <a:r>
              <a:rPr lang="pl-PL" b="1" i="0" dirty="0">
                <a:solidFill>
                  <a:srgbClr val="FF0000"/>
                </a:solidFill>
                <a:effectLst/>
                <a:latin typeface="Open Sans" panose="020B0606030504020204" pitchFamily="34" charset="0"/>
              </a:rPr>
              <a:t>albo prowadzącego działalność odpłatną</a:t>
            </a:r>
            <a:r>
              <a:rPr lang="pl-PL" dirty="0">
                <a:solidFill>
                  <a:srgbClr val="333333"/>
                </a:solidFill>
                <a:latin typeface="Open Sans" panose="020B0606030504020204" pitchFamily="34" charset="0"/>
              </a:rPr>
              <a:t>!</a:t>
            </a:r>
            <a:endParaRPr lang="pl-PL" dirty="0"/>
          </a:p>
          <a:p>
            <a:pPr marL="0" indent="0">
              <a:buNone/>
            </a:pPr>
            <a:r>
              <a:rPr lang="pl-PL" dirty="0"/>
              <a:t>Niespójne z określeniem przedsiębiorcy w rozumieniu art. 43[1]KC!</a:t>
            </a:r>
          </a:p>
        </p:txBody>
      </p:sp>
    </p:spTree>
    <p:extLst>
      <p:ext uri="{BB962C8B-B14F-4D97-AF65-F5344CB8AC3E}">
        <p14:creationId xmlns:p14="http://schemas.microsoft.com/office/powerpoint/2010/main" val="42271045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D7C06E7-6FA2-42EB-AF32-D91CEDE680EB}"/>
              </a:ext>
            </a:extLst>
          </p:cNvPr>
          <p:cNvSpPr>
            <a:spLocks noGrp="1"/>
          </p:cNvSpPr>
          <p:nvPr>
            <p:ph type="title"/>
          </p:nvPr>
        </p:nvSpPr>
        <p:spPr/>
        <p:txBody>
          <a:bodyPr/>
          <a:lstStyle/>
          <a:p>
            <a:pPr algn="ctr"/>
            <a:r>
              <a:rPr lang="pl-PL" sz="3600" dirty="0">
                <a:effectLst/>
                <a:latin typeface="Calibri" panose="020F0502020204030204" pitchFamily="34" charset="0"/>
                <a:ea typeface="Calibri" panose="020F0502020204030204" pitchFamily="34" charset="0"/>
                <a:cs typeface="Times New Roman" panose="02020603050405020304" pitchFamily="18" charset="0"/>
              </a:rPr>
              <a:t>Kazusy</a:t>
            </a:r>
            <a:endParaRPr lang="pl-PL" dirty="0"/>
          </a:p>
        </p:txBody>
      </p:sp>
      <p:sp>
        <p:nvSpPr>
          <p:cNvPr id="3" name="Symbol zastępczy zawartości 2">
            <a:extLst>
              <a:ext uri="{FF2B5EF4-FFF2-40B4-BE49-F238E27FC236}">
                <a16:creationId xmlns:a16="http://schemas.microsoft.com/office/drawing/2014/main" id="{68BD5753-ECE0-45AE-9D0C-9D346A1A54BA}"/>
              </a:ext>
            </a:extLst>
          </p:cNvPr>
          <p:cNvSpPr>
            <a:spLocks noGrp="1"/>
          </p:cNvSpPr>
          <p:nvPr>
            <p:ph idx="1"/>
          </p:nvPr>
        </p:nvSpPr>
        <p:spPr/>
        <p:txBody>
          <a:bodyPr/>
          <a:lstStyle/>
          <a:p>
            <a:pPr>
              <a:lnSpc>
                <a:spcPct val="107000"/>
              </a:lnSpc>
              <a:spcAft>
                <a:spcPts val="800"/>
              </a:spcAft>
            </a:pPr>
            <a:r>
              <a:rPr lang="pl-PL" sz="1800" dirty="0">
                <a:effectLst/>
                <a:latin typeface="Calibri" panose="020F0502020204030204" pitchFamily="34" charset="0"/>
                <a:ea typeface="Calibri" panose="020F0502020204030204" pitchFamily="34" charset="0"/>
                <a:cs typeface="Times New Roman" panose="02020603050405020304" pitchFamily="18" charset="0"/>
              </a:rPr>
              <a:t>Kazusy (pochodzą z S. Kaczorowska, A. </a:t>
            </a:r>
            <a:r>
              <a:rPr lang="pl-PL" sz="1800" dirty="0" err="1">
                <a:effectLst/>
                <a:latin typeface="Calibri" panose="020F0502020204030204" pitchFamily="34" charset="0"/>
                <a:ea typeface="Calibri" panose="020F0502020204030204" pitchFamily="34" charset="0"/>
                <a:cs typeface="Times New Roman" panose="02020603050405020304" pitchFamily="18" charset="0"/>
              </a:rPr>
              <a:t>Kurzyńska-Lipniewicz</a:t>
            </a:r>
            <a:r>
              <a:rPr lang="pl-PL" sz="1800" dirty="0">
                <a:effectLst/>
                <a:latin typeface="Calibri" panose="020F0502020204030204" pitchFamily="34" charset="0"/>
                <a:ea typeface="Calibri" panose="020F0502020204030204" pitchFamily="34" charset="0"/>
                <a:cs typeface="Times New Roman" panose="02020603050405020304" pitchFamily="18" charset="0"/>
              </a:rPr>
              <a:t> „Prawne aspekty ochrony konsumenta w Polsce i w Unii Europejskiej”, 	Legnica 2009)</a:t>
            </a:r>
          </a:p>
          <a:p>
            <a:pPr>
              <a:lnSpc>
                <a:spcPct val="107000"/>
              </a:lnSpc>
              <a:spcAft>
                <a:spcPts val="800"/>
              </a:spcAft>
            </a:pPr>
            <a:r>
              <a:rPr lang="pl-PL" sz="1800" dirty="0">
                <a:effectLst/>
                <a:latin typeface="Calibri" panose="020F0502020204030204" pitchFamily="34" charset="0"/>
                <a:ea typeface="Calibri" panose="020F0502020204030204" pitchFamily="34" charset="0"/>
                <a:cs typeface="Times New Roman" panose="02020603050405020304" pitchFamily="18" charset="0"/>
              </a:rPr>
              <a:t>Na 27 dni przed planowanym odlotem konsument otrzymał od biura podróży pismo, w którym organizator turystyki wzywał go do dopłacenia 525 zł do ceny wycieczki, ze względu na wzrost kosztów podróży (ceny paliwa). Do pisma dołączona była dokumentacja potwierdzająca podwyżkę. Konsument, oburzony zmianą warunków, przejrzał uważnie umowę zawartą z biurem podróży, gdzie nie było ani słowa o możliwo</a:t>
            </a:r>
            <a:r>
              <a:rPr lang="pl-PL" sz="1800" dirty="0">
                <a:effectLst/>
                <a:latin typeface="Calibri" panose="020F0502020204030204" pitchFamily="34" charset="0"/>
                <a:ea typeface="Calibri" panose="020F0502020204030204" pitchFamily="34" charset="0"/>
                <a:cs typeface="Calibri" panose="020F0502020204030204" pitchFamily="34" charset="0"/>
              </a:rPr>
              <a:t>ś</a:t>
            </a:r>
            <a:r>
              <a:rPr lang="pl-PL" sz="1800" dirty="0">
                <a:effectLst/>
                <a:latin typeface="Calibri" panose="020F0502020204030204" pitchFamily="34" charset="0"/>
                <a:ea typeface="Calibri" panose="020F0502020204030204" pitchFamily="34" charset="0"/>
                <a:cs typeface="Times New Roman" panose="02020603050405020304" pitchFamily="18" charset="0"/>
              </a:rPr>
              <a:t>ci podniesienia ceny. Czy biuro podr</a:t>
            </a:r>
            <a:r>
              <a:rPr lang="pl-PL" sz="1800" dirty="0">
                <a:effectLst/>
                <a:latin typeface="Calibri" panose="020F0502020204030204" pitchFamily="34" charset="0"/>
                <a:ea typeface="Calibri" panose="020F0502020204030204" pitchFamily="34" charset="0"/>
                <a:cs typeface="Calibri" panose="020F0502020204030204" pitchFamily="34" charset="0"/>
              </a:rPr>
              <a:t>óż</a:t>
            </a:r>
            <a:r>
              <a:rPr lang="pl-PL" sz="1800" dirty="0">
                <a:effectLst/>
                <a:latin typeface="Calibri" panose="020F0502020204030204" pitchFamily="34" charset="0"/>
                <a:ea typeface="Calibri" panose="020F0502020204030204" pitchFamily="34" charset="0"/>
                <a:cs typeface="Times New Roman" panose="02020603050405020304" pitchFamily="18" charset="0"/>
              </a:rPr>
              <a:t>y dzia</a:t>
            </a:r>
            <a:r>
              <a:rPr lang="pl-PL" sz="1800" dirty="0">
                <a:effectLst/>
                <a:latin typeface="Calibri" panose="020F0502020204030204" pitchFamily="34" charset="0"/>
                <a:ea typeface="Calibri" panose="020F0502020204030204" pitchFamily="34" charset="0"/>
                <a:cs typeface="Calibri" panose="020F0502020204030204" pitchFamily="34" charset="0"/>
              </a:rPr>
              <a:t>ł</a:t>
            </a:r>
            <a:r>
              <a:rPr lang="pl-PL" sz="1800" dirty="0">
                <a:effectLst/>
                <a:latin typeface="Calibri" panose="020F0502020204030204" pitchFamily="34" charset="0"/>
                <a:ea typeface="Calibri" panose="020F0502020204030204" pitchFamily="34" charset="0"/>
                <a:cs typeface="Times New Roman" panose="02020603050405020304" pitchFamily="18" charset="0"/>
              </a:rPr>
              <a:t>a zgodnie z prawem? Proszę podać podstawę prawną.</a:t>
            </a:r>
          </a:p>
          <a:p>
            <a:endParaRPr lang="pl-PL" dirty="0"/>
          </a:p>
        </p:txBody>
      </p:sp>
    </p:spTree>
    <p:extLst>
      <p:ext uri="{BB962C8B-B14F-4D97-AF65-F5344CB8AC3E}">
        <p14:creationId xmlns:p14="http://schemas.microsoft.com/office/powerpoint/2010/main" val="2953048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EBAE06F-CCBB-4F87-8601-B52DC8FAF1DD}"/>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604EC983-637D-47D4-85D2-076AE370C14A}"/>
              </a:ext>
            </a:extLst>
          </p:cNvPr>
          <p:cNvSpPr>
            <a:spLocks noGrp="1"/>
          </p:cNvSpPr>
          <p:nvPr>
            <p:ph idx="1"/>
          </p:nvPr>
        </p:nvSpPr>
        <p:spPr/>
        <p:txBody>
          <a:bodyPr/>
          <a:lstStyle/>
          <a:p>
            <a:r>
              <a:rPr lang="pl-PL" sz="1800" dirty="0">
                <a:effectLst/>
                <a:latin typeface="Calibri" panose="020F0502020204030204" pitchFamily="34" charset="0"/>
                <a:ea typeface="Calibri" panose="020F0502020204030204" pitchFamily="34" charset="0"/>
                <a:cs typeface="Times New Roman" panose="02020603050405020304" pitchFamily="18" charset="0"/>
              </a:rPr>
              <a:t>Panu Robertowi w czasie pobytu w hotelu skradziono laptop, którego cena wynosiła 10000 zł. Takiej też kwoty zażądał od hotelu tytułem odszkodowana. Cena pokoju za dobę w tym hotelu wynosiła 250 zł. Hotel odmówił konsumentowi wypłaty żądanej kwoty, skłonny był przekazać 5000 zł. Ile pieniędzy hotel musi zwrócić Robertowi? Na jakiej podstawie prawnej? </a:t>
            </a:r>
          </a:p>
          <a:p>
            <a:endParaRPr lang="pl-PL" dirty="0"/>
          </a:p>
        </p:txBody>
      </p:sp>
    </p:spTree>
    <p:extLst>
      <p:ext uri="{BB962C8B-B14F-4D97-AF65-F5344CB8AC3E}">
        <p14:creationId xmlns:p14="http://schemas.microsoft.com/office/powerpoint/2010/main" val="18869845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9C896C1-577C-4DF4-8648-A93716AB2BD8}"/>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C0414B0F-E29B-409A-A57F-74F2966ED7AC}"/>
              </a:ext>
            </a:extLst>
          </p:cNvPr>
          <p:cNvSpPr>
            <a:spLocks noGrp="1"/>
          </p:cNvSpPr>
          <p:nvPr>
            <p:ph idx="1"/>
          </p:nvPr>
        </p:nvSpPr>
        <p:spPr/>
        <p:txBody>
          <a:bodyPr/>
          <a:lstStyle/>
          <a:p>
            <a:r>
              <a:rPr lang="pl-PL" dirty="0"/>
              <a:t>Art. 849 KC</a:t>
            </a:r>
          </a:p>
          <a:p>
            <a:r>
              <a:rPr lang="pl-PL" dirty="0"/>
              <a:t>Konwencja europejska o odpowiedzialności osób utrzymujących hotele za rzeczy wniesione przez gości hotelowych</a:t>
            </a:r>
          </a:p>
          <a:p>
            <a:pPr marL="0" indent="0">
              <a:buNone/>
            </a:pPr>
            <a:endParaRPr lang="pl-PL" dirty="0"/>
          </a:p>
        </p:txBody>
      </p:sp>
    </p:spTree>
    <p:extLst>
      <p:ext uri="{BB962C8B-B14F-4D97-AF65-F5344CB8AC3E}">
        <p14:creationId xmlns:p14="http://schemas.microsoft.com/office/powerpoint/2010/main" val="23214168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B29A70C-2D0E-4C72-A5D8-962DBF5A1CD0}"/>
              </a:ext>
            </a:extLst>
          </p:cNvPr>
          <p:cNvSpPr>
            <a:spLocks noGrp="1"/>
          </p:cNvSpPr>
          <p:nvPr>
            <p:ph type="title"/>
          </p:nvPr>
        </p:nvSpPr>
        <p:spPr/>
        <p:txBody>
          <a:bodyPr/>
          <a:lstStyle/>
          <a:p>
            <a:r>
              <a:rPr lang="pl-PL" b="0" i="0" dirty="0">
                <a:solidFill>
                  <a:srgbClr val="333333"/>
                </a:solidFill>
                <a:effectLst/>
                <a:latin typeface="Noto Serif"/>
              </a:rPr>
              <a:t>Pojęcie hotelu i podobnego zakładu</a:t>
            </a:r>
            <a:br>
              <a:rPr lang="pl-PL" b="0" i="0" dirty="0">
                <a:solidFill>
                  <a:srgbClr val="333333"/>
                </a:solidFill>
                <a:effectLst/>
                <a:latin typeface="Noto Serif"/>
              </a:rPr>
            </a:br>
            <a:endParaRPr lang="pl-PL" dirty="0"/>
          </a:p>
        </p:txBody>
      </p:sp>
      <p:sp>
        <p:nvSpPr>
          <p:cNvPr id="3" name="Symbol zastępczy zawartości 2">
            <a:extLst>
              <a:ext uri="{FF2B5EF4-FFF2-40B4-BE49-F238E27FC236}">
                <a16:creationId xmlns:a16="http://schemas.microsoft.com/office/drawing/2014/main" id="{73808F64-7A79-48B5-8A9B-CE971751B298}"/>
              </a:ext>
            </a:extLst>
          </p:cNvPr>
          <p:cNvSpPr>
            <a:spLocks noGrp="1"/>
          </p:cNvSpPr>
          <p:nvPr>
            <p:ph idx="1"/>
          </p:nvPr>
        </p:nvSpPr>
        <p:spPr>
          <a:xfrm>
            <a:off x="2589212" y="1784411"/>
            <a:ext cx="8915400" cy="4332303"/>
          </a:xfrm>
        </p:spPr>
        <p:txBody>
          <a:bodyPr>
            <a:normAutofit lnSpcReduction="10000"/>
          </a:bodyPr>
          <a:lstStyle/>
          <a:p>
            <a:r>
              <a:rPr lang="pl-PL" b="0" i="0" dirty="0">
                <a:solidFill>
                  <a:srgbClr val="333333"/>
                </a:solidFill>
                <a:effectLst/>
                <a:latin typeface="Abadi" panose="020B0604020202020204" pitchFamily="34" charset="0"/>
              </a:rPr>
              <a:t>Regulacja z </a:t>
            </a:r>
            <a:r>
              <a:rPr lang="pl-PL" b="0" i="0" u="none" strike="noStrike" dirty="0">
                <a:solidFill>
                  <a:srgbClr val="CC0000"/>
                </a:solidFill>
                <a:effectLst/>
                <a:latin typeface="Abadi" panose="020B0604020202020204" pitchFamily="34" charset="0"/>
              </a:rPr>
              <a:t>art. 846 § 1</a:t>
            </a:r>
            <a:r>
              <a:rPr lang="pl-PL" b="0" i="0" dirty="0">
                <a:solidFill>
                  <a:srgbClr val="333333"/>
                </a:solidFill>
                <a:effectLst/>
                <a:latin typeface="Abadi" panose="020B0604020202020204" pitchFamily="34" charset="0"/>
              </a:rPr>
              <a:t> KC odnosi się do zakładów hotelarskich, takich jak hotele, motele, pensjonaty oraz podobnych zakładów. Bez znaczenia jest forma prawna tych zakładów, kategoria i ich nazwa (hotel, gościniec, zajazd, pensjonat, gospoda itp.).</a:t>
            </a:r>
            <a:endParaRPr lang="pl-PL" dirty="0">
              <a:latin typeface="Abadi" panose="020B0604020202020204" pitchFamily="34" charset="0"/>
            </a:endParaRPr>
          </a:p>
          <a:p>
            <a:r>
              <a:rPr lang="pl-PL" dirty="0">
                <a:latin typeface="Abadi" panose="020B0604020202020204" pitchFamily="34" charset="0"/>
              </a:rPr>
              <a:t>Hotelami nie są z pokoje gościnne, ani kempingi ze stałą bazą lokalową</a:t>
            </a:r>
          </a:p>
          <a:p>
            <a:r>
              <a:rPr lang="pl-PL" dirty="0">
                <a:latin typeface="Abadi" panose="020B0604020202020204" pitchFamily="34" charset="0"/>
              </a:rPr>
              <a:t>Hotelem nie jest również szkoła, która udostępnia całość lub część pomieszczeń okresowo, podczas ferii zimowych lub letnich, na zimowy obóz sportowy lub rekreacyjny dla młodzieży bądź na kolonie letnie.</a:t>
            </a:r>
          </a:p>
          <a:p>
            <a:r>
              <a:rPr lang="pl-PL" dirty="0">
                <a:latin typeface="Abadi" panose="020B0604020202020204" pitchFamily="34" charset="0"/>
              </a:rPr>
              <a:t>Do </a:t>
            </a:r>
            <a:r>
              <a:rPr lang="pl-PL" b="1" i="0" dirty="0">
                <a:solidFill>
                  <a:srgbClr val="333333"/>
                </a:solidFill>
                <a:effectLst/>
                <a:latin typeface="Abadi" panose="020B0604020202020204" pitchFamily="34" charset="0"/>
              </a:rPr>
              <a:t>„podobnego zakładu” </a:t>
            </a:r>
            <a:r>
              <a:rPr lang="pl-PL" dirty="0">
                <a:solidFill>
                  <a:srgbClr val="333333"/>
                </a:solidFill>
                <a:effectLst/>
                <a:latin typeface="Abadi" panose="020B0604020202020204" pitchFamily="34" charset="0"/>
              </a:rPr>
              <a:t>zalicza się </a:t>
            </a:r>
            <a:r>
              <a:rPr lang="pl-PL" b="1" i="0" dirty="0">
                <a:solidFill>
                  <a:srgbClr val="333333"/>
                </a:solidFill>
                <a:effectLst/>
                <a:latin typeface="Abadi" panose="020B0604020202020204" pitchFamily="34" charset="0"/>
              </a:rPr>
              <a:t>domy wczasowe, sanatoria. </a:t>
            </a:r>
          </a:p>
          <a:p>
            <a:r>
              <a:rPr lang="pl-PL" b="1" dirty="0">
                <a:solidFill>
                  <a:srgbClr val="333333"/>
                </a:solidFill>
                <a:latin typeface="Abadi" panose="020B0604020202020204" pitchFamily="34" charset="0"/>
              </a:rPr>
              <a:t>Nie </a:t>
            </a:r>
            <a:r>
              <a:rPr lang="pl-PL" b="1" i="0" dirty="0">
                <a:solidFill>
                  <a:srgbClr val="333333"/>
                </a:solidFill>
                <a:effectLst/>
                <a:latin typeface="Abadi" panose="020B0604020202020204" pitchFamily="34" charset="0"/>
              </a:rPr>
              <a:t>zalicza się do nich: szpitali uzdrowiskowych, hospicjów, zakładów opiekuńczo-lecznicze, zakładów pielęgnacyjno-lecznicze, zakładów rehabilitacji leczniczej, schronisk charytatywnych dla narkomanów, zakładów socjalnych czy noclegowni lub przytułków dla bezdomnych</a:t>
            </a:r>
          </a:p>
          <a:p>
            <a:r>
              <a:rPr lang="pl-PL" b="1" i="0" dirty="0">
                <a:solidFill>
                  <a:srgbClr val="333333"/>
                </a:solidFill>
                <a:effectLst/>
                <a:latin typeface="Noto Serif"/>
              </a:rPr>
              <a:t>Hotelami ani podobnymi zakładami nie są też hotele pracownicze, domy studenckie, hotele asystenckie, internaty, bursy</a:t>
            </a:r>
            <a:r>
              <a:rPr lang="pl-PL" b="0" i="0" dirty="0">
                <a:solidFill>
                  <a:srgbClr val="333333"/>
                </a:solidFill>
                <a:effectLst/>
                <a:latin typeface="Noto Serif"/>
              </a:rPr>
              <a:t> itp.</a:t>
            </a:r>
            <a:endParaRPr lang="pl-PL" dirty="0">
              <a:latin typeface="Abadi" panose="020B0604020202020204" pitchFamily="34" charset="0"/>
            </a:endParaRPr>
          </a:p>
        </p:txBody>
      </p:sp>
    </p:spTree>
    <p:extLst>
      <p:ext uri="{BB962C8B-B14F-4D97-AF65-F5344CB8AC3E}">
        <p14:creationId xmlns:p14="http://schemas.microsoft.com/office/powerpoint/2010/main" val="31263909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D0BC5A9-BC1E-44D6-BC1B-A415A5C57D6B}"/>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F783B5EA-70AA-42B5-9721-1450E1216E16}"/>
              </a:ext>
            </a:extLst>
          </p:cNvPr>
          <p:cNvSpPr>
            <a:spLocks noGrp="1"/>
          </p:cNvSpPr>
          <p:nvPr>
            <p:ph idx="1"/>
          </p:nvPr>
        </p:nvSpPr>
        <p:spPr/>
        <p:txBody>
          <a:bodyPr>
            <a:normAutofit lnSpcReduction="10000"/>
          </a:bodyPr>
          <a:lstStyle/>
          <a:p>
            <a:r>
              <a:rPr lang="pl-PL" dirty="0"/>
              <a:t>Przykład 1.Rzeczami wniesionymi mogą być pieniądze w depozycie lub sejfie znajdującym się w hotelu lub poza nim, urządzenia elektroniczne, kosztowności, ubrania, walizka pozostawiona po wymeldowaniu się z hotelu, lub pozostawiona przed oficjalnym zameldowaniem. Co jednak w sytuacji, gdy gość, który na przykład ma możliwość zameldowania od godziny 14, przyjeżdża wcześniej, a utrzymujący hotel lub jego pracownik umożliwia mu pozostawienie bagażu w przeznaczonym do tego miejscu przez kilka godzin. Analogiczna sytuacja – gdy wymeldowanie ma nastąpić np. do 11, a gość decyduje się na pozostawienie bagażu do 18. Czy wówczas właściciel będzie odpowiadał za pozostawiony w jego hotelu bagaż, mimo iż gość nie jest już w nim zameldowany?</a:t>
            </a:r>
          </a:p>
          <a:p>
            <a:r>
              <a:rPr lang="pl-PL" dirty="0"/>
              <a:t>Zobacz więcej: https://poradnikpracownika.pl/-odpowiedzialnosc-wlasciciela-hotelu-za-rzeczy-pozostawione-przez-gosci</a:t>
            </a:r>
          </a:p>
        </p:txBody>
      </p:sp>
    </p:spTree>
    <p:extLst>
      <p:ext uri="{BB962C8B-B14F-4D97-AF65-F5344CB8AC3E}">
        <p14:creationId xmlns:p14="http://schemas.microsoft.com/office/powerpoint/2010/main" val="1953414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7691F09-3ADA-4D7A-8E2A-467777524014}"/>
              </a:ext>
            </a:extLst>
          </p:cNvPr>
          <p:cNvSpPr>
            <a:spLocks noGrp="1"/>
          </p:cNvSpPr>
          <p:nvPr>
            <p:ph type="title"/>
          </p:nvPr>
        </p:nvSpPr>
        <p:spPr/>
        <p:txBody>
          <a:bodyPr>
            <a:normAutofit fontScale="90000"/>
          </a:bodyPr>
          <a:lstStyle/>
          <a:p>
            <a:r>
              <a:rPr lang="pl-PL" dirty="0"/>
              <a:t>Komentarz</a:t>
            </a:r>
            <a:br>
              <a:rPr lang="pl-PL" dirty="0"/>
            </a:br>
            <a:r>
              <a:rPr lang="pl-PL" dirty="0"/>
              <a:t>Art. 846 KC red. </a:t>
            </a:r>
            <a:r>
              <a:rPr lang="pl-PL" dirty="0" err="1"/>
              <a:t>Załucki</a:t>
            </a:r>
            <a:r>
              <a:rPr lang="pl-PL" dirty="0"/>
              <a:t> 2020, wyd. 2/</a:t>
            </a:r>
            <a:r>
              <a:rPr lang="pl-PL" dirty="0" err="1"/>
              <a:t>Konert</a:t>
            </a:r>
            <a:br>
              <a:rPr lang="pl-PL" dirty="0"/>
            </a:br>
            <a:endParaRPr lang="pl-PL" dirty="0"/>
          </a:p>
        </p:txBody>
      </p:sp>
      <p:sp>
        <p:nvSpPr>
          <p:cNvPr id="3" name="Symbol zastępczy zawartości 2">
            <a:extLst>
              <a:ext uri="{FF2B5EF4-FFF2-40B4-BE49-F238E27FC236}">
                <a16:creationId xmlns:a16="http://schemas.microsoft.com/office/drawing/2014/main" id="{C1E8E74A-7D3D-4E9A-BA97-00B431954E7C}"/>
              </a:ext>
            </a:extLst>
          </p:cNvPr>
          <p:cNvSpPr>
            <a:spLocks noGrp="1"/>
          </p:cNvSpPr>
          <p:nvPr>
            <p:ph idx="1"/>
          </p:nvPr>
        </p:nvSpPr>
        <p:spPr/>
        <p:txBody>
          <a:bodyPr/>
          <a:lstStyle/>
          <a:p>
            <a:r>
              <a:rPr lang="pl-PL" b="0" i="0" dirty="0">
                <a:solidFill>
                  <a:srgbClr val="333333"/>
                </a:solidFill>
                <a:effectLst/>
                <a:latin typeface="Noto Serif"/>
              </a:rPr>
              <a:t>Artykuł 846 KC wymienia trzy kategorie rzeczy, które możemy uznać za rzeczy wniesione: rzeczy, które w czasie korzystania przez gościa z usług hotelu lub podobnego zakładu znajdują się w tym hotelu lub podobnym zakładzie; rzeczy, które znajdują się poza nim, a zostały powierzone utrzymującemu zarobkowo hotel lub podobny zakład lub osobie u niego zatrudnionej albo umieszczone w miejscu przez nich wskazanym lub na ten cel przeznaczonym oraz rzeczy, które w krótkim, zwyczajowo przyjętym okresie poprzedzającym lub następującym po tym, kiedy gość korzystał z usług hotelu lub podobnego zakładu, zostały powierzone utrzymującemu zarobkowo hotel lub podobny zakład lub osobie u niego zatrudnionej albo umieszczone w miejscu przez nich wskazanym lub na ten cel przeznaczonym.</a:t>
            </a:r>
            <a:endParaRPr lang="pl-PL" dirty="0"/>
          </a:p>
        </p:txBody>
      </p:sp>
    </p:spTree>
    <p:extLst>
      <p:ext uri="{BB962C8B-B14F-4D97-AF65-F5344CB8AC3E}">
        <p14:creationId xmlns:p14="http://schemas.microsoft.com/office/powerpoint/2010/main" val="6420227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CF8F94-A673-441E-86E7-9DC5F5730C9B}"/>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0D67C748-342F-4B89-A394-B048ADA49B17}"/>
              </a:ext>
            </a:extLst>
          </p:cNvPr>
          <p:cNvSpPr>
            <a:spLocks noGrp="1"/>
          </p:cNvSpPr>
          <p:nvPr>
            <p:ph idx="1"/>
          </p:nvPr>
        </p:nvSpPr>
        <p:spPr/>
        <p:txBody>
          <a:bodyPr>
            <a:normAutofit fontScale="92500"/>
          </a:bodyPr>
          <a:lstStyle/>
          <a:p>
            <a:r>
              <a:rPr lang="pl-PL" b="1" i="0" dirty="0">
                <a:solidFill>
                  <a:srgbClr val="333333"/>
                </a:solidFill>
                <a:effectLst/>
                <a:latin typeface="Noto Serif"/>
              </a:rPr>
              <a:t>Chwila uznania rzeczy za wniesioną.</a:t>
            </a:r>
            <a:r>
              <a:rPr lang="pl-PL" b="0" i="0" dirty="0">
                <a:solidFill>
                  <a:srgbClr val="333333"/>
                </a:solidFill>
                <a:effectLst/>
                <a:latin typeface="Noto Serif"/>
              </a:rPr>
              <a:t> Zwykle nie budzi wątpliwości definicja rzeczy, które znajdują się w hotelu lub podobnym zakładzie. Wydaje się, że już od momentu wejścia do hotelu z bagażem przez osobę, która załatwia formalności związane z noclegiem (przy recepcji lub czeka w kolejce do recepcji), traktuje się bagaże jako rzeczy wniesione. Tym bardziej więc rzeczy gości uznawane są za rzeczy wniesione od momentu dokonania rezerwacji pokoju, niezależnie od tego, gdzie się znajdują (w holu, recepcji, pokoju itd.), w tym również gdy oddajemy bagaż np. portierowi w celu zaniesienia do pokoju. Mogą tu jednak powstać wyjątki w zależności od rodzaju i wielkości hotelu i miejsca, gdzie znajduje się dana rzecz w chwili uszkodzenia lub kradzieży. Może powstać wątpliwość, czy rzeczą wniesioną jest rzecz znajdująca się na plaży należącej do hotelu. Wydaje się, że każdy przypadek należałoby oceniać oddzielnie w zależności od okoliczności i usytuowania takiej plaży. Są bowiem hotele (zwykle oferujące tylko pakiety </a:t>
            </a:r>
            <a:r>
              <a:rPr lang="pl-PL" b="0" i="1" dirty="0" err="1">
                <a:solidFill>
                  <a:srgbClr val="333333"/>
                </a:solidFill>
                <a:effectLst/>
                <a:latin typeface="Noto Serif"/>
              </a:rPr>
              <a:t>all</a:t>
            </a:r>
            <a:r>
              <a:rPr lang="pl-PL" b="0" i="1" dirty="0">
                <a:solidFill>
                  <a:srgbClr val="333333"/>
                </a:solidFill>
                <a:effectLst/>
                <a:latin typeface="Noto Serif"/>
              </a:rPr>
              <a:t> inclusive)</a:t>
            </a:r>
            <a:r>
              <a:rPr lang="pl-PL" b="0" i="0" dirty="0">
                <a:solidFill>
                  <a:srgbClr val="333333"/>
                </a:solidFill>
                <a:effectLst/>
                <a:latin typeface="Noto Serif"/>
              </a:rPr>
              <a:t>, w których plaże są zamknięte i dostępne jedynie dla gości hotelowych, znajdują tam się bary i inne usługi, np. wydawanie leżaków. Nie powinno być wówczas podstaw do wyłączenia takiej odpowiedzialności.</a:t>
            </a:r>
            <a:endParaRPr lang="pl-PL" dirty="0"/>
          </a:p>
        </p:txBody>
      </p:sp>
    </p:spTree>
    <p:extLst>
      <p:ext uri="{BB962C8B-B14F-4D97-AF65-F5344CB8AC3E}">
        <p14:creationId xmlns:p14="http://schemas.microsoft.com/office/powerpoint/2010/main" val="31553443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762F146-64B4-47E2-B104-5425FC08B757}"/>
              </a:ext>
            </a:extLst>
          </p:cNvPr>
          <p:cNvSpPr>
            <a:spLocks noGrp="1"/>
          </p:cNvSpPr>
          <p:nvPr>
            <p:ph type="title"/>
          </p:nvPr>
        </p:nvSpPr>
        <p:spPr/>
        <p:txBody>
          <a:bodyPr/>
          <a:lstStyle/>
          <a:p>
            <a:r>
              <a:rPr lang="pl-PL" b="1" i="0" dirty="0">
                <a:solidFill>
                  <a:srgbClr val="333333"/>
                </a:solidFill>
                <a:effectLst/>
                <a:latin typeface="Noto Serif"/>
              </a:rPr>
              <a:t>Pojazdy mechaniczne oraz żywe zwierzęta</a:t>
            </a:r>
            <a:endParaRPr lang="pl-PL" dirty="0"/>
          </a:p>
        </p:txBody>
      </p:sp>
      <p:sp>
        <p:nvSpPr>
          <p:cNvPr id="3" name="Symbol zastępczy zawartości 2">
            <a:extLst>
              <a:ext uri="{FF2B5EF4-FFF2-40B4-BE49-F238E27FC236}">
                <a16:creationId xmlns:a16="http://schemas.microsoft.com/office/drawing/2014/main" id="{B789B2CA-EA3F-4201-B42A-D8FB08F4B105}"/>
              </a:ext>
            </a:extLst>
          </p:cNvPr>
          <p:cNvSpPr>
            <a:spLocks noGrp="1"/>
          </p:cNvSpPr>
          <p:nvPr>
            <p:ph idx="1"/>
          </p:nvPr>
        </p:nvSpPr>
        <p:spPr/>
        <p:txBody>
          <a:bodyPr>
            <a:normAutofit/>
          </a:bodyPr>
          <a:lstStyle/>
          <a:p>
            <a:pPr algn="just">
              <a:spcBef>
                <a:spcPts val="0"/>
              </a:spcBef>
            </a:pPr>
            <a:r>
              <a:rPr lang="pl-PL" sz="2100" b="1" i="0" dirty="0">
                <a:solidFill>
                  <a:srgbClr val="333333"/>
                </a:solidFill>
                <a:effectLst/>
                <a:latin typeface="Noto Serif"/>
              </a:rPr>
              <a:t>1. Pojazdy mechaniczne i rzeczy w nich pozostawione oraz żywe zwierzęta.</a:t>
            </a:r>
            <a:r>
              <a:rPr lang="pl-PL" sz="2100" b="0" i="0" dirty="0">
                <a:solidFill>
                  <a:srgbClr val="333333"/>
                </a:solidFill>
                <a:effectLst/>
                <a:latin typeface="Noto Serif"/>
              </a:rPr>
              <a:t> Za rzeczy wniesione nie uznaje się pojazdów mechanicznych i rzeczy w nich pozostawionych oraz żywych zwierząt.</a:t>
            </a:r>
          </a:p>
          <a:p>
            <a:pPr algn="just">
              <a:spcBef>
                <a:spcPts val="0"/>
              </a:spcBef>
            </a:pPr>
            <a:r>
              <a:rPr lang="pl-PL" sz="2100" b="1" i="0" dirty="0">
                <a:solidFill>
                  <a:srgbClr val="333333"/>
                </a:solidFill>
                <a:effectLst/>
                <a:latin typeface="Noto Serif"/>
              </a:rPr>
              <a:t>2. Umowa przechowania.</a:t>
            </a:r>
            <a:r>
              <a:rPr lang="pl-PL" sz="2100" b="0" i="0" dirty="0">
                <a:solidFill>
                  <a:srgbClr val="333333"/>
                </a:solidFill>
                <a:effectLst/>
                <a:latin typeface="Noto Serif"/>
              </a:rPr>
              <a:t> Jeżeli została zawarta umowa przechowania, utrzymujący zarobkowo hotel lub podobny zakład może za nie odpowiadać jako przechowawca na zasadzie winy.</a:t>
            </a:r>
            <a:endParaRPr lang="pl-PL" sz="2100" b="1" i="0" dirty="0">
              <a:solidFill>
                <a:srgbClr val="808080"/>
              </a:solidFill>
              <a:effectLst/>
              <a:latin typeface="Noto Serif"/>
            </a:endParaRPr>
          </a:p>
          <a:p>
            <a:pPr algn="just">
              <a:spcBef>
                <a:spcPts val="0"/>
              </a:spcBef>
            </a:pPr>
            <a:r>
              <a:rPr lang="pl-PL" sz="2100" b="1" i="0" dirty="0">
                <a:solidFill>
                  <a:srgbClr val="333333"/>
                </a:solidFill>
                <a:effectLst/>
                <a:latin typeface="Noto Serif"/>
              </a:rPr>
              <a:t>3. Cenne rzeczy w samochodzie.</a:t>
            </a:r>
            <a:r>
              <a:rPr lang="pl-PL" sz="2100" b="0" i="0" dirty="0">
                <a:solidFill>
                  <a:srgbClr val="333333"/>
                </a:solidFill>
                <a:effectLst/>
                <a:latin typeface="Noto Serif"/>
              </a:rPr>
              <a:t> Przedmiotem przechowania stają się także cenne rzeczy umieszczone w samochodzie, pod warunkiem że gość poinformował o tym hotel.</a:t>
            </a:r>
          </a:p>
          <a:p>
            <a:pPr algn="just">
              <a:spcBef>
                <a:spcPts val="0"/>
              </a:spcBef>
            </a:pPr>
            <a:r>
              <a:rPr lang="pl-PL" sz="2100" b="1" i="0" dirty="0">
                <a:solidFill>
                  <a:srgbClr val="333333"/>
                </a:solidFill>
                <a:effectLst/>
                <a:latin typeface="Noto Serif"/>
              </a:rPr>
              <a:t>4. Parking niestrzeżony.</a:t>
            </a:r>
            <a:r>
              <a:rPr lang="pl-PL" sz="2100" b="0" i="0" dirty="0">
                <a:solidFill>
                  <a:srgbClr val="333333"/>
                </a:solidFill>
                <a:effectLst/>
                <a:latin typeface="Noto Serif"/>
              </a:rPr>
              <a:t> Hotel nie ma żadnego obowiązku pieczy, gdy parking jest niestrzeżony, nawet gdyby był płatny.</a:t>
            </a:r>
          </a:p>
          <a:p>
            <a:endParaRPr lang="pl-PL" dirty="0"/>
          </a:p>
        </p:txBody>
      </p:sp>
    </p:spTree>
    <p:extLst>
      <p:ext uri="{BB962C8B-B14F-4D97-AF65-F5344CB8AC3E}">
        <p14:creationId xmlns:p14="http://schemas.microsoft.com/office/powerpoint/2010/main" val="1492793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F427DAA-AA93-47EF-A4A4-DD627F2914CB}"/>
              </a:ext>
            </a:extLst>
          </p:cNvPr>
          <p:cNvSpPr>
            <a:spLocks noGrp="1"/>
          </p:cNvSpPr>
          <p:nvPr>
            <p:ph type="title"/>
          </p:nvPr>
        </p:nvSpPr>
        <p:spPr/>
        <p:txBody>
          <a:bodyPr/>
          <a:lstStyle/>
          <a:p>
            <a:endParaRPr lang="pl-PL" dirty="0"/>
          </a:p>
        </p:txBody>
      </p:sp>
      <p:sp>
        <p:nvSpPr>
          <p:cNvPr id="3" name="Symbol zastępczy zawartości 2">
            <a:extLst>
              <a:ext uri="{FF2B5EF4-FFF2-40B4-BE49-F238E27FC236}">
                <a16:creationId xmlns:a16="http://schemas.microsoft.com/office/drawing/2014/main" id="{31BF13D9-3D92-468A-A7EF-78C012B0C260}"/>
              </a:ext>
            </a:extLst>
          </p:cNvPr>
          <p:cNvSpPr>
            <a:spLocks noGrp="1"/>
          </p:cNvSpPr>
          <p:nvPr>
            <p:ph idx="1"/>
          </p:nvPr>
        </p:nvSpPr>
        <p:spPr/>
        <p:txBody>
          <a:bodyPr>
            <a:normAutofit fontScale="85000" lnSpcReduction="20000"/>
          </a:bodyPr>
          <a:lstStyle/>
          <a:p>
            <a:pPr marL="0" indent="0">
              <a:buNone/>
            </a:pPr>
            <a:endParaRPr lang="pl-PL" dirty="0"/>
          </a:p>
          <a:p>
            <a:pPr marL="0" indent="0">
              <a:buNone/>
            </a:pPr>
            <a:r>
              <a:rPr lang="pl-PL" dirty="0"/>
              <a:t>Art. 805 KC [Pojęcie; rodzaje świadczeń]</a:t>
            </a:r>
          </a:p>
          <a:p>
            <a:pPr marL="0" indent="0">
              <a:buNone/>
            </a:pPr>
            <a:r>
              <a:rPr lang="pl-PL" dirty="0"/>
              <a:t>§ 1. Przez umowę ubezpieczenia ubezpieczyciel zobowiązuje się, w zakresie działalności swego przedsiębiorstwa, spełnić określone świadczenie w razie zajścia przewidzianego w umowie wypadku, a ubezpieczający zobowiązuje się zapłacić składkę.</a:t>
            </a:r>
          </a:p>
          <a:p>
            <a:pPr marL="0" indent="0">
              <a:buNone/>
            </a:pPr>
            <a:r>
              <a:rPr lang="pl-PL" dirty="0"/>
              <a:t>§ 2. Świadczenie ubezpieczyciela polega w szczególności na zapłacie:</a:t>
            </a:r>
          </a:p>
          <a:p>
            <a:pPr marL="0" indent="0">
              <a:buNone/>
            </a:pPr>
            <a:r>
              <a:rPr lang="pl-PL" dirty="0"/>
              <a:t>1) przy ubezpieczeniu majątkowym - określonego odszkodowania za szkodę powstałą wskutek przewidzianego w umowie wypadku;</a:t>
            </a:r>
          </a:p>
          <a:p>
            <a:pPr marL="0" indent="0">
              <a:buNone/>
            </a:pPr>
            <a:r>
              <a:rPr lang="pl-PL" dirty="0"/>
              <a:t>2) przy ubezpieczeniu osobowym - umówionej sumy pieniężnej, renty lub innego świadczenia w razie zajścia przewidzianego w umowie wypadku w życiu osoby ubezpieczonej.</a:t>
            </a:r>
          </a:p>
          <a:p>
            <a:pPr marL="0" indent="0">
              <a:buNone/>
            </a:pPr>
            <a:r>
              <a:rPr lang="pl-PL" dirty="0"/>
              <a:t>§ 3. Do renty z umowy ubezpieczenia nie stosuje się przepisów kodeksu niniejszego o rencie.</a:t>
            </a:r>
          </a:p>
          <a:p>
            <a:pPr marL="0" indent="0">
              <a:buNone/>
            </a:pPr>
            <a:r>
              <a:rPr lang="pl-PL" b="1" dirty="0">
                <a:effectLst>
                  <a:outerShdw blurRad="38100" dist="38100" dir="2700000" algn="tl">
                    <a:srgbClr val="000000">
                      <a:alpha val="43137"/>
                    </a:srgbClr>
                  </a:outerShdw>
                </a:effectLst>
              </a:rPr>
              <a:t>§ 4. Przepisy art. 385[1]-385[3] stosuje się odpowiednio, jeżeli ubezpieczającym jest osoba fizyczna zawierająca umowę związaną bezpośrednio z jej działalnością gospodarczą lub zawodową.</a:t>
            </a:r>
          </a:p>
        </p:txBody>
      </p:sp>
    </p:spTree>
    <p:extLst>
      <p:ext uri="{BB962C8B-B14F-4D97-AF65-F5344CB8AC3E}">
        <p14:creationId xmlns:p14="http://schemas.microsoft.com/office/powerpoint/2010/main" val="36849225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C894D52-220F-40A4-87B0-9E5AF1D62FBC}"/>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7316A660-8D75-4430-A0DB-D995D7825899}"/>
              </a:ext>
            </a:extLst>
          </p:cNvPr>
          <p:cNvSpPr>
            <a:spLocks noGrp="1"/>
          </p:cNvSpPr>
          <p:nvPr>
            <p:ph idx="1"/>
          </p:nvPr>
        </p:nvSpPr>
        <p:spPr/>
        <p:txBody>
          <a:bodyPr>
            <a:normAutofit/>
          </a:bodyPr>
          <a:lstStyle/>
          <a:p>
            <a:endParaRPr lang="pl-PL" dirty="0"/>
          </a:p>
          <a:p>
            <a:r>
              <a:rPr lang="pl-PL" b="1" i="0" dirty="0">
                <a:solidFill>
                  <a:srgbClr val="1F304E"/>
                </a:solidFill>
                <a:effectLst/>
                <a:latin typeface="PT Sans"/>
              </a:rPr>
              <a:t>Hotele odpowiadają za pojazdy mechaniczne i rzeczy w nich pozostawione tylko wtedy, gdy z ich posiadaczem zawrą umowę przechowania. </a:t>
            </a:r>
            <a:endParaRPr lang="pl-PL" dirty="0"/>
          </a:p>
          <a:p>
            <a:r>
              <a:rPr lang="pl-PL" dirty="0"/>
              <a:t>Hotel jest odpowiedzialny za uszkodzenia pojazdu gościa, jeżeli oferuje możliwość pozostawienia auta na strzeżonym parkingu. Dokonanie opłaty za strzeżony parking jest równoznaczne z zawarciem umowy, w której hotel zobowiązuje się do zabezpieczenia samochodu klienta przed uszkodzeniem i kradzieżą. Dodatkowo obiekt jest odpowiedzialny za szkody, które będą wiązały się z kradzieżą lub zniszczeniem mienia, znajdującego się we wnętrzu pojazdu.</a:t>
            </a:r>
          </a:p>
          <a:p>
            <a:endParaRPr lang="pl-PL" dirty="0"/>
          </a:p>
        </p:txBody>
      </p:sp>
    </p:spTree>
    <p:extLst>
      <p:ext uri="{BB962C8B-B14F-4D97-AF65-F5344CB8AC3E}">
        <p14:creationId xmlns:p14="http://schemas.microsoft.com/office/powerpoint/2010/main" val="42548432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6744F4-5313-4886-9BA5-02ACBF34EBA7}"/>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3C02C762-EB9C-444E-BB10-417E1BC5BD86}"/>
              </a:ext>
            </a:extLst>
          </p:cNvPr>
          <p:cNvSpPr>
            <a:spLocks noGrp="1"/>
          </p:cNvSpPr>
          <p:nvPr>
            <p:ph idx="1"/>
          </p:nvPr>
        </p:nvSpPr>
        <p:spPr/>
        <p:txBody>
          <a:bodyPr/>
          <a:lstStyle/>
          <a:p>
            <a:pPr algn="l"/>
            <a:r>
              <a:rPr lang="pl-PL" b="1" i="0" dirty="0">
                <a:solidFill>
                  <a:srgbClr val="000000"/>
                </a:solidFill>
                <a:effectLst/>
                <a:latin typeface="roboto" panose="02000000000000000000" pitchFamily="2" charset="0"/>
              </a:rPr>
              <a:t>Uszkodzenie pojazdu z winy hotelu</a:t>
            </a:r>
          </a:p>
          <a:p>
            <a:pPr algn="l"/>
            <a:r>
              <a:rPr lang="pl-PL" b="0" i="0" dirty="0">
                <a:solidFill>
                  <a:srgbClr val="000000"/>
                </a:solidFill>
                <a:effectLst/>
                <a:latin typeface="Verdana" panose="020B0604030504040204" pitchFamily="34" charset="0"/>
              </a:rPr>
              <a:t>Do uszkodzenia samochodu należącego do gościa hotelowego może dojść z różnych przyczyn. Jeżeli auto zostanie zniszczone na skutek gradu czy stłuczki z samochodem należących do innego gościa, hotel nie ponosi odpowiedzialności za takie zdarzenia. Wyjątek stanowi sytuacja, w której gość zapłacił za pozostawienie pojazdu w garażu zamkniętym, lecz hotel nie zapewnił takiej możliwości – jeśli warunki atmosferyczne spowodują uszkodzenie pojazdu, obiekt będzie zobowiązany do wypłaty odszkodowania.</a:t>
            </a:r>
          </a:p>
          <a:p>
            <a:endParaRPr lang="pl-PL" dirty="0"/>
          </a:p>
        </p:txBody>
      </p:sp>
    </p:spTree>
    <p:extLst>
      <p:ext uri="{BB962C8B-B14F-4D97-AF65-F5344CB8AC3E}">
        <p14:creationId xmlns:p14="http://schemas.microsoft.com/office/powerpoint/2010/main" val="9150588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1DDD1BA-8AE7-498D-98A0-92F8CFE06596}"/>
              </a:ext>
            </a:extLst>
          </p:cNvPr>
          <p:cNvSpPr>
            <a:spLocks noGrp="1"/>
          </p:cNvSpPr>
          <p:nvPr>
            <p:ph type="title"/>
          </p:nvPr>
        </p:nvSpPr>
        <p:spPr/>
        <p:txBody>
          <a:bodyPr/>
          <a:lstStyle/>
          <a:p>
            <a:r>
              <a:rPr lang="pl-PL" b="1" dirty="0">
                <a:solidFill>
                  <a:srgbClr val="333333"/>
                </a:solidFill>
                <a:latin typeface="Noto Serif"/>
              </a:rPr>
              <a:t>T</a:t>
            </a:r>
            <a:r>
              <a:rPr lang="pl-PL" b="1" i="0" dirty="0">
                <a:solidFill>
                  <a:srgbClr val="333333"/>
                </a:solidFill>
                <a:effectLst/>
                <a:latin typeface="Noto Serif"/>
              </a:rPr>
              <a:t>ezy z orzecznictwa</a:t>
            </a:r>
            <a:br>
              <a:rPr lang="pl-PL" b="1" i="0" dirty="0">
                <a:solidFill>
                  <a:srgbClr val="333333"/>
                </a:solidFill>
                <a:effectLst/>
                <a:latin typeface="Noto Serif"/>
              </a:rPr>
            </a:br>
            <a:endParaRPr lang="pl-PL" dirty="0"/>
          </a:p>
        </p:txBody>
      </p:sp>
      <p:sp>
        <p:nvSpPr>
          <p:cNvPr id="3" name="Symbol zastępczy zawartości 2">
            <a:extLst>
              <a:ext uri="{FF2B5EF4-FFF2-40B4-BE49-F238E27FC236}">
                <a16:creationId xmlns:a16="http://schemas.microsoft.com/office/drawing/2014/main" id="{158982AA-5B21-4E48-B7A7-08BF627CCDB5}"/>
              </a:ext>
            </a:extLst>
          </p:cNvPr>
          <p:cNvSpPr>
            <a:spLocks noGrp="1"/>
          </p:cNvSpPr>
          <p:nvPr>
            <p:ph idx="1"/>
          </p:nvPr>
        </p:nvSpPr>
        <p:spPr/>
        <p:txBody>
          <a:bodyPr/>
          <a:lstStyle/>
          <a:p>
            <a:r>
              <a:rPr lang="pl-PL" b="1" i="0" dirty="0">
                <a:solidFill>
                  <a:srgbClr val="333333"/>
                </a:solidFill>
                <a:effectLst/>
                <a:latin typeface="Noto Serif"/>
              </a:rPr>
              <a:t>Pozostawienie samochodu na parkingu strzeżonym.</a:t>
            </a:r>
            <a:r>
              <a:rPr lang="pl-PL" b="0" i="0" dirty="0">
                <a:solidFill>
                  <a:srgbClr val="333333"/>
                </a:solidFill>
                <a:effectLst/>
                <a:latin typeface="Noto Serif"/>
              </a:rPr>
              <a:t> "Powierzenie pieczy nad samochodem na podstawie umowy przechowania podmiotowi prowadzącemu parking strzeżony, będącemu przedsiębiorcą innym niż hotel, powoduje, iż hotel nie ma możliwości sprawowania pieczy nad rzeczą" (wyr. SA w Warszawie z 2.12.1998 r., </a:t>
            </a:r>
            <a:r>
              <a:rPr lang="pl-PL" b="0" i="0" u="none" strike="noStrike" dirty="0">
                <a:solidFill>
                  <a:srgbClr val="CC0000"/>
                </a:solidFill>
                <a:effectLst/>
                <a:latin typeface="Noto Serif"/>
              </a:rPr>
              <a:t>I </a:t>
            </a:r>
            <a:r>
              <a:rPr lang="pl-PL" b="0" i="0" u="none" strike="noStrike" dirty="0" err="1">
                <a:solidFill>
                  <a:srgbClr val="CC0000"/>
                </a:solidFill>
                <a:effectLst/>
                <a:latin typeface="Noto Serif"/>
              </a:rPr>
              <a:t>ACa</a:t>
            </a:r>
            <a:r>
              <a:rPr lang="pl-PL" b="0" i="0" u="none" strike="noStrike" dirty="0">
                <a:solidFill>
                  <a:srgbClr val="CC0000"/>
                </a:solidFill>
                <a:effectLst/>
                <a:latin typeface="Noto Serif"/>
              </a:rPr>
              <a:t> 941/98</a:t>
            </a:r>
            <a:r>
              <a:rPr lang="pl-PL" b="0" i="0" dirty="0">
                <a:solidFill>
                  <a:srgbClr val="333333"/>
                </a:solidFill>
                <a:effectLst/>
                <a:latin typeface="Noto Serif"/>
              </a:rPr>
              <a:t>, </a:t>
            </a:r>
            <a:r>
              <a:rPr lang="pl-PL" b="0" i="0" dirty="0" err="1">
                <a:solidFill>
                  <a:srgbClr val="333333"/>
                </a:solidFill>
                <a:effectLst/>
                <a:latin typeface="Noto Serif"/>
              </a:rPr>
              <a:t>Wok</a:t>
            </a:r>
            <a:r>
              <a:rPr lang="pl-PL" b="0" i="0" dirty="0">
                <a:solidFill>
                  <a:srgbClr val="333333"/>
                </a:solidFill>
                <a:effectLst/>
                <a:latin typeface="Noto Serif"/>
              </a:rPr>
              <a:t>. 2000, Nr 2, s. 40).</a:t>
            </a:r>
            <a:endParaRPr lang="pl-PL" dirty="0"/>
          </a:p>
        </p:txBody>
      </p:sp>
    </p:spTree>
    <p:extLst>
      <p:ext uri="{BB962C8B-B14F-4D97-AF65-F5344CB8AC3E}">
        <p14:creationId xmlns:p14="http://schemas.microsoft.com/office/powerpoint/2010/main" val="195620349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48E2A7A-E9CF-4322-88B0-A64B21F3DCB8}"/>
              </a:ext>
            </a:extLst>
          </p:cNvPr>
          <p:cNvSpPr>
            <a:spLocks noGrp="1"/>
          </p:cNvSpPr>
          <p:nvPr>
            <p:ph type="title"/>
          </p:nvPr>
        </p:nvSpPr>
        <p:spPr/>
        <p:txBody>
          <a:bodyPr/>
          <a:lstStyle/>
          <a:p>
            <a:r>
              <a:rPr lang="pl-PL" dirty="0"/>
              <a:t>Kazusy c.d.n.</a:t>
            </a:r>
          </a:p>
        </p:txBody>
      </p:sp>
      <p:sp>
        <p:nvSpPr>
          <p:cNvPr id="3" name="Symbol zastępczy zawartości 2">
            <a:extLst>
              <a:ext uri="{FF2B5EF4-FFF2-40B4-BE49-F238E27FC236}">
                <a16:creationId xmlns:a16="http://schemas.microsoft.com/office/drawing/2014/main" id="{12787B28-F21B-4692-B061-0788A2BC2763}"/>
              </a:ext>
            </a:extLst>
          </p:cNvPr>
          <p:cNvSpPr>
            <a:spLocks noGrp="1"/>
          </p:cNvSpPr>
          <p:nvPr>
            <p:ph idx="1"/>
          </p:nvPr>
        </p:nvSpPr>
        <p:spPr/>
        <p:txBody>
          <a:bodyPr/>
          <a:lstStyle/>
          <a:p>
            <a:r>
              <a:rPr lang="pl-PL" dirty="0">
                <a:latin typeface="Times New Roman" panose="02020603050405020304" pitchFamily="18" charset="0"/>
                <a:cs typeface="Times New Roman" panose="02020603050405020304" pitchFamily="18" charset="0"/>
              </a:rPr>
              <a:t> Biuro podróży odwołało imprezę turystyczną do Tajlandii w czerwcu i zaproponowało pani Marcie D. wyjazd na tych samych warunkach we wrześniu. Konsumentka nie przystała na propozycję i zażądała zwrotu wpłaconej gotówki. Biuro odpowiedziało, że może zwrócić pieniądze, ale dopiero za miesiąc. Zanalizuj sytuację, podaj podstawę prawną. </a:t>
            </a:r>
          </a:p>
          <a:p>
            <a:r>
              <a:rPr lang="pl-PL" sz="1800" dirty="0">
                <a:effectLst/>
                <a:latin typeface="Times New Roman" panose="02020603050405020304" pitchFamily="18" charset="0"/>
                <a:ea typeface="Calibri" panose="020F0502020204030204" pitchFamily="34" charset="0"/>
                <a:cs typeface="Times New Roman" panose="02020603050405020304" pitchFamily="18" charset="0"/>
              </a:rPr>
              <a:t>W hotelu trzygwiazdkowym klient chciał zostawić w recepcji na przechowanie cenny naszyjnik. Hotelarz odmówił, twierdząc, </a:t>
            </a:r>
            <a:r>
              <a:rPr lang="pl-PL" dirty="0">
                <a:latin typeface="Times New Roman" panose="02020603050405020304" pitchFamily="18" charset="0"/>
                <a:ea typeface="Calibri" panose="020F0502020204030204" pitchFamily="34" charset="0"/>
                <a:cs typeface="Times New Roman" panose="02020603050405020304" pitchFamily="18" charset="0"/>
              </a:rPr>
              <a:t>ż</a:t>
            </a:r>
            <a:r>
              <a:rPr lang="pl-PL" sz="1800" dirty="0">
                <a:effectLst/>
                <a:latin typeface="Times New Roman" panose="02020603050405020304" pitchFamily="18" charset="0"/>
                <a:ea typeface="Calibri" panose="020F0502020204030204" pitchFamily="34" charset="0"/>
                <a:cs typeface="Times New Roman" panose="02020603050405020304" pitchFamily="18" charset="0"/>
              </a:rPr>
              <a:t>e nie ma gdzie go przechować. Czy właściciel hotelu działa zgodnie z prawem? Do jakiej wysokości będzie ponosi</a:t>
            </a:r>
            <a:r>
              <a:rPr lang="pl-PL" dirty="0">
                <a:latin typeface="Times New Roman" panose="02020603050405020304" pitchFamily="18" charset="0"/>
                <a:ea typeface="Calibri" panose="020F0502020204030204" pitchFamily="34" charset="0"/>
                <a:cs typeface="Times New Roman" panose="02020603050405020304" pitchFamily="18" charset="0"/>
              </a:rPr>
              <a:t>ł</a:t>
            </a:r>
            <a:r>
              <a:rPr lang="pl-PL" sz="1800" dirty="0">
                <a:effectLst/>
                <a:latin typeface="Times New Roman" panose="02020603050405020304" pitchFamily="18" charset="0"/>
                <a:ea typeface="Calibri" panose="020F0502020204030204" pitchFamily="34" charset="0"/>
                <a:cs typeface="Times New Roman" panose="02020603050405020304" pitchFamily="18" charset="0"/>
              </a:rPr>
              <a:t> odpowiedzialność w razie kradzieży naszyjnika? Podaj podstawy prawne. </a:t>
            </a:r>
          </a:p>
          <a:p>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9479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DA13E5F-9C64-4B72-9FDD-26D5C433760E}"/>
              </a:ext>
            </a:extLst>
          </p:cNvPr>
          <p:cNvSpPr>
            <a:spLocks noGrp="1"/>
          </p:cNvSpPr>
          <p:nvPr>
            <p:ph type="title"/>
          </p:nvPr>
        </p:nvSpPr>
        <p:spPr/>
        <p:txBody>
          <a:bodyPr>
            <a:normAutofit fontScale="90000"/>
          </a:bodyPr>
          <a:lstStyle/>
          <a:p>
            <a:pPr algn="ctr"/>
            <a:r>
              <a:rPr lang="pl-PL" b="1" dirty="0">
                <a:effectLst>
                  <a:outerShdw blurRad="38100" dist="38100" dir="2700000" algn="tl">
                    <a:srgbClr val="000000">
                      <a:alpha val="43137"/>
                    </a:srgbClr>
                  </a:outerShdw>
                </a:effectLst>
              </a:rPr>
              <a:t>CORONAVIRUS</a:t>
            </a:r>
            <a:br>
              <a:rPr lang="pl-PL" b="1" dirty="0">
                <a:effectLst>
                  <a:outerShdw blurRad="38100" dist="38100" dir="2700000" algn="tl">
                    <a:srgbClr val="000000">
                      <a:alpha val="43137"/>
                    </a:srgbClr>
                  </a:outerShdw>
                </a:effectLst>
              </a:rPr>
            </a:br>
            <a:r>
              <a:rPr lang="pl-PL" b="1" dirty="0">
                <a:effectLst>
                  <a:outerShdw blurRad="38100" dist="38100" dir="2700000" algn="tl">
                    <a:srgbClr val="000000">
                      <a:alpha val="43137"/>
                    </a:srgbClr>
                  </a:outerShdw>
                </a:effectLst>
              </a:rPr>
              <a:t>https://prawoturystyczne.com/</a:t>
            </a:r>
            <a:br>
              <a:rPr lang="pl-PL" b="1" dirty="0">
                <a:effectLst>
                  <a:outerShdw blurRad="38100" dist="38100" dir="2700000" algn="tl">
                    <a:srgbClr val="000000">
                      <a:alpha val="43137"/>
                    </a:srgbClr>
                  </a:outerShdw>
                </a:effectLst>
              </a:rPr>
            </a:br>
            <a:r>
              <a:rPr lang="pl-PL" b="1" dirty="0">
                <a:effectLst>
                  <a:outerShdw blurRad="38100" dist="38100" dir="2700000" algn="tl">
                    <a:srgbClr val="000000">
                      <a:alpha val="43137"/>
                    </a:srgbClr>
                  </a:outerShdw>
                </a:effectLst>
              </a:rPr>
              <a:t>blog dr P. Cybuli</a:t>
            </a:r>
          </a:p>
        </p:txBody>
      </p:sp>
      <p:sp>
        <p:nvSpPr>
          <p:cNvPr id="3" name="Symbol zastępczy zawartości 2">
            <a:extLst>
              <a:ext uri="{FF2B5EF4-FFF2-40B4-BE49-F238E27FC236}">
                <a16:creationId xmlns:a16="http://schemas.microsoft.com/office/drawing/2014/main" id="{C76210F9-B451-4216-B1FF-0AA4D721915A}"/>
              </a:ext>
            </a:extLst>
          </p:cNvPr>
          <p:cNvSpPr>
            <a:spLocks noGrp="1"/>
          </p:cNvSpPr>
          <p:nvPr>
            <p:ph idx="1"/>
          </p:nvPr>
        </p:nvSpPr>
        <p:spPr/>
        <p:txBody>
          <a:bodyPr>
            <a:normAutofit/>
          </a:bodyPr>
          <a:lstStyle/>
          <a:p>
            <a:pPr marL="0" indent="0">
              <a:buNone/>
            </a:pPr>
            <a:r>
              <a:rPr lang="pl-PL" b="1" dirty="0">
                <a:latin typeface="Times New Roman" panose="02020603050405020304" pitchFamily="18" charset="0"/>
                <a:cs typeface="Times New Roman" panose="02020603050405020304" pitchFamily="18" charset="0"/>
              </a:rPr>
              <a:t>Wydłużenie ważności voucherów</a:t>
            </a:r>
          </a:p>
          <a:p>
            <a:pPr>
              <a:buFontTx/>
              <a:buChar char="-"/>
            </a:pPr>
            <a:r>
              <a:rPr lang="pl-PL" dirty="0">
                <a:latin typeface="Times New Roman" panose="02020603050405020304" pitchFamily="18" charset="0"/>
                <a:cs typeface="Times New Roman" panose="02020603050405020304" pitchFamily="18" charset="0"/>
              </a:rPr>
              <a:t>Maj 2021 r. - projekt ustawy nad wy</a:t>
            </a:r>
            <a:r>
              <a:rPr lang="pl-PL" i="0" dirty="0">
                <a:solidFill>
                  <a:srgbClr val="333333"/>
                </a:solidFill>
                <a:effectLst/>
                <a:latin typeface="Times New Roman" panose="02020603050405020304" pitchFamily="18" charset="0"/>
                <a:cs typeface="Times New Roman" panose="02020603050405020304" pitchFamily="18" charset="0"/>
              </a:rPr>
              <a:t>dłużaniem terminu ważności voucherów z jednego roku do dwóch</a:t>
            </a:r>
          </a:p>
          <a:p>
            <a:pPr>
              <a:buFontTx/>
              <a:buChar char="-"/>
            </a:pPr>
            <a:r>
              <a:rPr lang="pl-PL" b="0" i="0" dirty="0">
                <a:solidFill>
                  <a:srgbClr val="333333"/>
                </a:solidFill>
                <a:effectLst/>
                <a:latin typeface="Georgia" panose="02040502050405020303" pitchFamily="18" charset="0"/>
              </a:rPr>
              <a:t>Sytuacja dotyczy klientów organizatorów turystyki, którzy byli uprawnieni do zwrotu całości wpłat w związku z rezygnacją z imprezy turystycznej lub w związku z odwołaniem imprezy turystycznej przez organizatora w sytuacjach określonych w art. 47 ust. 4 i 5 ustawy o imprezach turystycznych. Część podróżnych zgodziła się zamiast zwrotu wpłaty w terminie 194 dni (narzuconym przez ustawodawcę polskiego, zresztą niezgodnym z dyrektywą 2015), przyjąć taki voucher.</a:t>
            </a:r>
            <a:endParaRPr lang="pl-PL"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748765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6134223-402E-47C1-87A3-D934AF298F05}"/>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6839472F-12CF-4ABF-AC2E-93802528B62A}"/>
              </a:ext>
            </a:extLst>
          </p:cNvPr>
          <p:cNvSpPr>
            <a:spLocks noGrp="1"/>
          </p:cNvSpPr>
          <p:nvPr>
            <p:ph idx="1"/>
          </p:nvPr>
        </p:nvSpPr>
        <p:spPr/>
        <p:txBody>
          <a:bodyPr/>
          <a:lstStyle/>
          <a:p>
            <a:pPr marL="0" indent="0">
              <a:buNone/>
            </a:pPr>
            <a:r>
              <a:rPr lang="pl-PL" b="0" i="0" dirty="0">
                <a:solidFill>
                  <a:srgbClr val="333333"/>
                </a:solidFill>
                <a:effectLst/>
                <a:latin typeface="Georgia" panose="02040502050405020303" pitchFamily="18" charset="0"/>
              </a:rPr>
              <a:t>W związku z pandemią część podróżnych mogła odstąpić od umowy za pełnym zwrotem wpłaconej organizatorowi turystyki ceny. Niektóre osoby zdecydowały się jednak na akceptację voucherów. Z obowiązujących przepisów nie wynika jednak wyraźnie, co się dzieje, jeśli taki voucher w przewidzianym czasie nie został wykorzystany.</a:t>
            </a:r>
            <a:endParaRPr lang="pl-PL" dirty="0"/>
          </a:p>
        </p:txBody>
      </p:sp>
    </p:spTree>
    <p:extLst>
      <p:ext uri="{BB962C8B-B14F-4D97-AF65-F5344CB8AC3E}">
        <p14:creationId xmlns:p14="http://schemas.microsoft.com/office/powerpoint/2010/main" val="48482898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78BE6BF-A084-4F9D-A75A-E11E3482F2DB}"/>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47031032-02AF-485D-B337-E4C41A6C715F}"/>
              </a:ext>
            </a:extLst>
          </p:cNvPr>
          <p:cNvSpPr>
            <a:spLocks noGrp="1"/>
          </p:cNvSpPr>
          <p:nvPr>
            <p:ph idx="1"/>
          </p:nvPr>
        </p:nvSpPr>
        <p:spPr/>
        <p:txBody>
          <a:bodyPr>
            <a:normAutofit fontScale="92500" lnSpcReduction="10000"/>
          </a:bodyPr>
          <a:lstStyle/>
          <a:p>
            <a:pPr marL="0" indent="0">
              <a:buNone/>
            </a:pPr>
            <a:endParaRPr lang="pl-PL" dirty="0"/>
          </a:p>
          <a:p>
            <a:pPr marL="0" indent="0">
              <a:buNone/>
            </a:pPr>
            <a:r>
              <a:rPr lang="pl-PL" dirty="0"/>
              <a:t>Wg stanowiska Komisji Europejskiej:</a:t>
            </a:r>
          </a:p>
          <a:p>
            <a:pPr marL="0" indent="0">
              <a:buNone/>
            </a:pPr>
            <a:r>
              <a:rPr lang="pl-PL" dirty="0"/>
              <a:t>„Minimalny okres ważności bonów powinien wynosić 12 miesięcy.</a:t>
            </a:r>
          </a:p>
          <a:p>
            <a:r>
              <a:rPr lang="pl-PL" dirty="0"/>
              <a:t>(…) organizatorzy powinni automatycznie zwrócić danemu (…) podróżnemu kwotę danego bonu nie później niż 14 dni po upływie okresu jego ważności, jeżeli bonu nie wykorzystano. Dotyczy to również zwrotu pozostałej kwoty bonu, jeżeli bon uprzednio wykorzystano w części.</a:t>
            </a:r>
          </a:p>
          <a:p>
            <a:endParaRPr lang="pl-PL" dirty="0"/>
          </a:p>
          <a:p>
            <a:r>
              <a:rPr lang="pl-PL" dirty="0"/>
              <a:t>(….) Jeśli bony mają okres ważności dłuższy niż 12 miesięcy, (…) podróżnym powinno przysługiwać prawo żądania zwrotu w formie pieniężnej nie później niż 12 miesięcy po wydani danego bonu. To samo powinno im przysługiwać w każdej chwili w późniejszym okresie, z zastrzeżeniem mających zastosowanie przepisów dotyczących przedawnienia.”</a:t>
            </a:r>
          </a:p>
        </p:txBody>
      </p:sp>
    </p:spTree>
    <p:extLst>
      <p:ext uri="{BB962C8B-B14F-4D97-AF65-F5344CB8AC3E}">
        <p14:creationId xmlns:p14="http://schemas.microsoft.com/office/powerpoint/2010/main" val="16991508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FFC3100-8949-4283-8066-29FF2E994BEA}"/>
              </a:ext>
            </a:extLst>
          </p:cNvPr>
          <p:cNvSpPr>
            <a:spLocks noGrp="1"/>
          </p:cNvSpPr>
          <p:nvPr>
            <p:ph type="title"/>
          </p:nvPr>
        </p:nvSpPr>
        <p:spPr/>
        <p:txBody>
          <a:bodyPr/>
          <a:lstStyle/>
          <a:p>
            <a:endParaRPr lang="pl-PL" dirty="0"/>
          </a:p>
        </p:txBody>
      </p:sp>
      <p:sp>
        <p:nvSpPr>
          <p:cNvPr id="3" name="Symbol zastępczy zawartości 2">
            <a:extLst>
              <a:ext uri="{FF2B5EF4-FFF2-40B4-BE49-F238E27FC236}">
                <a16:creationId xmlns:a16="http://schemas.microsoft.com/office/drawing/2014/main" id="{31FE438C-7C41-4CD4-A371-C131C38F4330}"/>
              </a:ext>
            </a:extLst>
          </p:cNvPr>
          <p:cNvSpPr>
            <a:spLocks noGrp="1"/>
          </p:cNvSpPr>
          <p:nvPr>
            <p:ph idx="1"/>
          </p:nvPr>
        </p:nvSpPr>
        <p:spPr/>
        <p:txBody>
          <a:bodyPr/>
          <a:lstStyle/>
          <a:p>
            <a:pPr marL="0" indent="0">
              <a:buNone/>
            </a:pPr>
            <a:r>
              <a:rPr lang="pl-PL" b="1" dirty="0"/>
              <a:t>W jakim terminie organizator turystyki powinien zwrócić podróżnemu wpłacone środki w przypadku odwołania przez niego imprezy turystycznej z uwagi na nieuniknione i nadzwyczajne okoliczności?</a:t>
            </a:r>
          </a:p>
          <a:p>
            <a:pPr marL="0" indent="0">
              <a:buNone/>
            </a:pPr>
            <a:r>
              <a:rPr lang="pl-PL" dirty="0"/>
              <a:t>W świetle art. 47 ust. 6 </a:t>
            </a:r>
            <a:r>
              <a:rPr lang="pl-PL" dirty="0" err="1"/>
              <a:t>zd</a:t>
            </a:r>
            <a:r>
              <a:rPr lang="pl-PL" dirty="0"/>
              <a:t>. 1 ustawy o imprezie turystycznej organizator turystyki dokonuje zwrotu poniesionych opłat i wpłat, o których mowa w ust. (…) 5, </a:t>
            </a:r>
            <a:r>
              <a:rPr lang="pl-PL" b="1" dirty="0"/>
              <a:t>w terminie 14 dni </a:t>
            </a:r>
            <a:r>
              <a:rPr lang="pl-PL" dirty="0"/>
              <a:t>od dnia rozwiązania umowy o udział w imprezie turystycznej.</a:t>
            </a:r>
          </a:p>
        </p:txBody>
      </p:sp>
    </p:spTree>
    <p:extLst>
      <p:ext uri="{BB962C8B-B14F-4D97-AF65-F5344CB8AC3E}">
        <p14:creationId xmlns:p14="http://schemas.microsoft.com/office/powerpoint/2010/main" val="7082058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53DD265-7543-4B91-B767-ADCD64FCD6D5}"/>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519FC14A-583A-4410-A057-09A1A8636D75}"/>
              </a:ext>
            </a:extLst>
          </p:cNvPr>
          <p:cNvSpPr>
            <a:spLocks noGrp="1"/>
          </p:cNvSpPr>
          <p:nvPr>
            <p:ph idx="1"/>
          </p:nvPr>
        </p:nvSpPr>
        <p:spPr/>
        <p:txBody>
          <a:bodyPr>
            <a:normAutofit fontScale="85000" lnSpcReduction="10000"/>
          </a:bodyPr>
          <a:lstStyle/>
          <a:p>
            <a:pPr marL="0" indent="0">
              <a:buNone/>
            </a:pPr>
            <a:r>
              <a:rPr lang="pl-PL" dirty="0"/>
              <a:t>Zgodnie z </a:t>
            </a:r>
            <a:r>
              <a:rPr lang="pl-PL" b="1" dirty="0"/>
              <a:t>art. 15k ustawy z dnia 31 marca 2020 r. o szczególnych rozwiązaniach związanych z zapobieganiem, przeciwdziałaniem i zwalczaniem COVID-19, innych chorób zakaźnych oraz wywołanych nimi sytuacji kryzysowych oraz niektórych innych ustaw </a:t>
            </a:r>
            <a:r>
              <a:rPr lang="pl-PL" dirty="0"/>
              <a:t>(Dz. U. z 2020 r., poz. 568 ze zm.):</a:t>
            </a:r>
          </a:p>
          <a:p>
            <a:pPr marL="0" indent="0">
              <a:buNone/>
            </a:pPr>
            <a:r>
              <a:rPr lang="pl-PL" dirty="0"/>
              <a:t>1. Odstąpienie od umowy w trybie określonym w art. 47 ust. 4 ustawy z dnia 24 listopada 2017 r. o imprezach turystycznych i powiązanych usługach turystycznych lub rozwiązanie przez organizatora turystyki umowy o udział w imprezie turystycznej w trybie określonym w art. 47 ust. 5 pkt 2 tej ustawy, które to odstąpienie od umowy lub rozwiązanie umowy pozostaje w bezpośrednim związku z wybuchem epidemii wirusa SARS-CoV-2, jest </a:t>
            </a:r>
            <a:r>
              <a:rPr lang="pl-PL" b="1" dirty="0"/>
              <a:t>skuteczne z mocy prawa po upływie 180 dni od dnia powiadomienia przez podróżnego o odstąpieniu lub powiadomienia o rozwiązaniu przez organizatora turystyki</a:t>
            </a:r>
            <a:r>
              <a:rPr lang="pl-PL" dirty="0"/>
              <a:t>.</a:t>
            </a:r>
          </a:p>
          <a:p>
            <a:pPr marL="0" indent="0">
              <a:buNone/>
            </a:pPr>
            <a:r>
              <a:rPr lang="pl-PL" dirty="0"/>
              <a:t>2. Odstąpienie od umowy bądź jej rozwiązanie, o którym mowa w ust. 1, nie jest skuteczne w przypadku wyrażenia przez podróżnego zgody na otrzymanie w zamian od organizatora turystyki vouchera do realizacji na poczet przyszłych imprez turystycznych w ciągu roku od dnia, w którym miała się odbyć impreza turystyczna.</a:t>
            </a:r>
          </a:p>
        </p:txBody>
      </p:sp>
    </p:spTree>
    <p:extLst>
      <p:ext uri="{BB962C8B-B14F-4D97-AF65-F5344CB8AC3E}">
        <p14:creationId xmlns:p14="http://schemas.microsoft.com/office/powerpoint/2010/main" val="201749036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33C45D8-F30A-4151-8601-BCD8A654894F}"/>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4DB5BF81-A102-4168-A666-B5BA7070A43E}"/>
              </a:ext>
            </a:extLst>
          </p:cNvPr>
          <p:cNvSpPr>
            <a:spLocks noGrp="1"/>
          </p:cNvSpPr>
          <p:nvPr>
            <p:ph idx="1"/>
          </p:nvPr>
        </p:nvSpPr>
        <p:spPr/>
        <p:txBody>
          <a:bodyPr/>
          <a:lstStyle/>
          <a:p>
            <a:pPr marL="0" indent="0">
              <a:buNone/>
            </a:pPr>
            <a:r>
              <a:rPr lang="pl-PL" dirty="0"/>
              <a:t>3. Wartość vouchera, o którym mowa w ust. 2, nie może być niższa niż kwota wpłacona na poczet realizacji dotychczasowej umowy o imprezę turystyczną.</a:t>
            </a:r>
          </a:p>
          <a:p>
            <a:pPr marL="0" indent="0">
              <a:buNone/>
            </a:pPr>
            <a:r>
              <a:rPr lang="pl-PL" dirty="0"/>
              <a:t>4. Środki odpowiadające wpłatom na poczet realizacji umów o imprezy turystyczne, w stosunku do których zastosowanie znajdzie ust. 2, podlegają ochronie na wypadek niewypłacalności organizatora turystyki.</a:t>
            </a:r>
          </a:p>
          <a:p>
            <a:pPr marL="0" indent="0">
              <a:buNone/>
            </a:pPr>
            <a:endParaRPr lang="pl-PL" dirty="0"/>
          </a:p>
        </p:txBody>
      </p:sp>
    </p:spTree>
    <p:extLst>
      <p:ext uri="{BB962C8B-B14F-4D97-AF65-F5344CB8AC3E}">
        <p14:creationId xmlns:p14="http://schemas.microsoft.com/office/powerpoint/2010/main" val="1761368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108E363-101C-4BFB-B543-E9E8E8A74548}"/>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8E3ECD53-8977-47AB-917D-7CC2832FFE43}"/>
              </a:ext>
            </a:extLst>
          </p:cNvPr>
          <p:cNvSpPr>
            <a:spLocks noGrp="1"/>
          </p:cNvSpPr>
          <p:nvPr>
            <p:ph idx="1"/>
          </p:nvPr>
        </p:nvSpPr>
        <p:spPr/>
        <p:txBody>
          <a:bodyPr>
            <a:normAutofit lnSpcReduction="10000"/>
          </a:bodyPr>
          <a:lstStyle/>
          <a:p>
            <a:pPr marL="0" indent="0">
              <a:buNone/>
            </a:pPr>
            <a:r>
              <a:rPr lang="pl-PL" dirty="0"/>
              <a:t>Art. 808 KC</a:t>
            </a:r>
            <a:br>
              <a:rPr lang="pl-PL" dirty="0"/>
            </a:br>
            <a:r>
              <a:rPr lang="pl-PL" b="0" i="0" dirty="0">
                <a:effectLst/>
                <a:latin typeface="Noto Serif"/>
              </a:rPr>
              <a:t>§ 5. Jeżeli umowa ubezpieczenia nie wiąże się bezpośrednio z działalnością gospodarczą lub zawodową ubezpieczonej osoby fizycznej, </a:t>
            </a:r>
            <a:r>
              <a:rPr lang="pl-PL" b="0" i="0" u="none" strike="noStrike" dirty="0">
                <a:effectLst/>
                <a:latin typeface="Noto Serif"/>
              </a:rPr>
              <a:t>art. 385</a:t>
            </a:r>
            <a:r>
              <a:rPr lang="pl-PL" b="0" i="0" u="none" strike="noStrike" baseline="30000" dirty="0">
                <a:effectLst/>
                <a:latin typeface="Noto Serif"/>
              </a:rPr>
              <a:t>1</a:t>
            </a:r>
            <a:r>
              <a:rPr lang="pl-PL" b="0" i="0" u="none" strike="noStrike" dirty="0">
                <a:effectLst/>
                <a:latin typeface="Noto Serif"/>
              </a:rPr>
              <a:t>-385</a:t>
            </a:r>
            <a:r>
              <a:rPr lang="pl-PL" b="0" i="0" u="none" strike="noStrike" baseline="30000" dirty="0">
                <a:effectLst/>
                <a:latin typeface="Noto Serif"/>
              </a:rPr>
              <a:t>3</a:t>
            </a:r>
            <a:r>
              <a:rPr lang="pl-PL" b="0" i="0" dirty="0">
                <a:effectLst/>
                <a:latin typeface="Noto Serif"/>
              </a:rPr>
              <a:t> stosuje się odpowiednio w zakresie, w jakim umowa dotyczy praw i obowiązków ubezpieczonego.</a:t>
            </a:r>
          </a:p>
          <a:p>
            <a:pPr marL="0" indent="0">
              <a:buNone/>
            </a:pPr>
            <a:r>
              <a:rPr lang="pl-PL" i="1" dirty="0"/>
              <a:t>Problem: jeśli ustawodawca chce chronić drobnych przedsiębiorców przed klauzulami abuzywnymi w przypadku, gdy występują on w roli ubezpieczającego, dlaczego takiej ochrony jest pozbawiony taki sam drobny przedsiębiorca będący ubezpieczonym?</a:t>
            </a:r>
          </a:p>
          <a:p>
            <a:pPr marL="0" indent="0">
              <a:buNone/>
            </a:pPr>
            <a:r>
              <a:rPr lang="pl-PL" dirty="0"/>
              <a:t>Por. E. Wójtowicz, </a:t>
            </a:r>
            <a:r>
              <a:rPr lang="pl-PL" i="1" dirty="0"/>
              <a:t>Stosowanie przepisów o klauzulach abuzywnych do przedsiębiorców przy umowach ubezpieczenia</a:t>
            </a:r>
            <a:r>
              <a:rPr lang="pl-PL" dirty="0"/>
              <a:t>, W: Prawo konsumenckie w Polsce oraz innych państwach UE : zagadnienia wybrane / red. Bogusława </a:t>
            </a:r>
            <a:r>
              <a:rPr lang="pl-PL" dirty="0" err="1"/>
              <a:t>Gnela</a:t>
            </a:r>
            <a:r>
              <a:rPr lang="pl-PL" dirty="0"/>
              <a:t>, Elżbieta </a:t>
            </a:r>
            <a:r>
              <a:rPr lang="pl-PL" dirty="0" err="1"/>
              <a:t>Sługocka-Krupa</a:t>
            </a:r>
            <a:r>
              <a:rPr lang="pl-PL" dirty="0"/>
              <a:t>, Monika Szaraniec, Angelo </a:t>
            </a:r>
            <a:r>
              <a:rPr lang="pl-PL" dirty="0" err="1"/>
              <a:t>Viglianisi</a:t>
            </a:r>
            <a:r>
              <a:rPr lang="pl-PL" dirty="0"/>
              <a:t> Ferraro, Warszawa : Wydawnictwo C.H. Beck, 2019, s. 47-56</a:t>
            </a:r>
          </a:p>
        </p:txBody>
      </p:sp>
    </p:spTree>
    <p:extLst>
      <p:ext uri="{BB962C8B-B14F-4D97-AF65-F5344CB8AC3E}">
        <p14:creationId xmlns:p14="http://schemas.microsoft.com/office/powerpoint/2010/main" val="154636374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E79252C-C43A-4AF1-8AB0-11B3F5B5FAD6}"/>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6BAC5F51-8CAD-4099-9864-E7AAF9C04965}"/>
              </a:ext>
            </a:extLst>
          </p:cNvPr>
          <p:cNvSpPr>
            <a:spLocks noGrp="1"/>
          </p:cNvSpPr>
          <p:nvPr>
            <p:ph idx="1"/>
          </p:nvPr>
        </p:nvSpPr>
        <p:spPr/>
        <p:txBody>
          <a:bodyPr>
            <a:normAutofit/>
          </a:bodyPr>
          <a:lstStyle/>
          <a:p>
            <a:r>
              <a:rPr lang="pl-PL" dirty="0"/>
              <a:t>P. Cybula:</a:t>
            </a:r>
          </a:p>
          <a:p>
            <a:pPr marL="0" indent="0">
              <a:buNone/>
            </a:pPr>
            <a:r>
              <a:rPr lang="pl-PL" dirty="0"/>
              <a:t>Organizatorzy turystyki nie zawsze mogą powoływać się na dodatkowe 180 dni na zwroty wpłat podróżnych. Nie mogą tego robić:</a:t>
            </a:r>
          </a:p>
          <a:p>
            <a:r>
              <a:rPr lang="pl-PL" dirty="0"/>
              <a:t>1) w sytuacji gdy nie mamy w ogóle do czynienia z umową o udział w imprezie turystycznej</a:t>
            </a:r>
          </a:p>
          <a:p>
            <a:r>
              <a:rPr lang="pl-PL" dirty="0"/>
              <a:t>2) gdy podróżny odstępuje od umowy z obowiązkiem uiszczenia opłaty (art. 47 ust. 1 w zw. z ust. 2 lub 3), gdy nie ma on uprawnienia do </a:t>
            </a:r>
            <a:r>
              <a:rPr lang="pl-PL" dirty="0" err="1"/>
              <a:t>bezkosztowej</a:t>
            </a:r>
            <a:r>
              <a:rPr lang="pl-PL" dirty="0"/>
              <a:t> rezygnacji;</a:t>
            </a:r>
          </a:p>
          <a:p>
            <a:r>
              <a:rPr lang="pl-PL" dirty="0"/>
              <a:t>3) gdy podróżny odstępuje od umowy na podstawie art. 46 ust. 4 pkt 2 ustawy w związku z otrzymaną od organizatora turystyki propozycją zmiany umowy. </a:t>
            </a:r>
          </a:p>
        </p:txBody>
      </p:sp>
    </p:spTree>
    <p:extLst>
      <p:ext uri="{BB962C8B-B14F-4D97-AF65-F5344CB8AC3E}">
        <p14:creationId xmlns:p14="http://schemas.microsoft.com/office/powerpoint/2010/main" val="339357391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C2702B8-C5A7-465D-8735-87C313FF031C}"/>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95EC60EE-B88C-46EF-B3BA-46C8E30574D7}"/>
              </a:ext>
            </a:extLst>
          </p:cNvPr>
          <p:cNvSpPr>
            <a:spLocks noGrp="1"/>
          </p:cNvSpPr>
          <p:nvPr>
            <p:ph idx="1"/>
          </p:nvPr>
        </p:nvSpPr>
        <p:spPr/>
        <p:txBody>
          <a:bodyPr/>
          <a:lstStyle/>
          <a:p>
            <a:r>
              <a:rPr lang="pl-PL" dirty="0"/>
              <a:t>Lipiec 2020 r. - </a:t>
            </a:r>
            <a:r>
              <a:rPr lang="pl-PL" b="1" i="0" dirty="0">
                <a:solidFill>
                  <a:srgbClr val="000000"/>
                </a:solidFill>
                <a:effectLst/>
                <a:latin typeface="Helvetica Neue"/>
              </a:rPr>
              <a:t>Komisja wszczęła procedurę przeciwko Polsce w związku z „regulacją 180 dni”</a:t>
            </a:r>
          </a:p>
          <a:p>
            <a:endParaRPr lang="pl-PL" dirty="0"/>
          </a:p>
        </p:txBody>
      </p:sp>
    </p:spTree>
    <p:extLst>
      <p:ext uri="{BB962C8B-B14F-4D97-AF65-F5344CB8AC3E}">
        <p14:creationId xmlns:p14="http://schemas.microsoft.com/office/powerpoint/2010/main" val="90947960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243406D-A475-4554-B600-B979EB0FC2A5}"/>
              </a:ext>
            </a:extLst>
          </p:cNvPr>
          <p:cNvSpPr>
            <a:spLocks noGrp="1"/>
          </p:cNvSpPr>
          <p:nvPr>
            <p:ph type="title"/>
          </p:nvPr>
        </p:nvSpPr>
        <p:spPr/>
        <p:txBody>
          <a:bodyPr/>
          <a:lstStyle/>
          <a:p>
            <a:pPr algn="ctr"/>
            <a:r>
              <a:rPr lang="pl-PL" b="1" dirty="0">
                <a:effectLst>
                  <a:outerShdw blurRad="38100" dist="38100" dir="2700000" algn="tl">
                    <a:srgbClr val="000000">
                      <a:alpha val="43137"/>
                    </a:srgbClr>
                  </a:outerShdw>
                </a:effectLst>
              </a:rPr>
              <a:t>USŁUGI FINANSOWE</a:t>
            </a:r>
          </a:p>
        </p:txBody>
      </p:sp>
      <p:sp>
        <p:nvSpPr>
          <p:cNvPr id="3" name="Symbol zastępczy zawartości 2">
            <a:extLst>
              <a:ext uri="{FF2B5EF4-FFF2-40B4-BE49-F238E27FC236}">
                <a16:creationId xmlns:a16="http://schemas.microsoft.com/office/drawing/2014/main" id="{AE07AD9A-DD54-4884-986E-23812951AC75}"/>
              </a:ext>
            </a:extLst>
          </p:cNvPr>
          <p:cNvSpPr>
            <a:spLocks noGrp="1"/>
          </p:cNvSpPr>
          <p:nvPr>
            <p:ph idx="1"/>
          </p:nvPr>
        </p:nvSpPr>
        <p:spPr/>
        <p:txBody>
          <a:bodyPr/>
          <a:lstStyle/>
          <a:p>
            <a:pPr>
              <a:lnSpc>
                <a:spcPct val="107000"/>
              </a:lnSpc>
              <a:spcAft>
                <a:spcPts val="800"/>
              </a:spcAft>
            </a:pPr>
            <a:r>
              <a:rPr lang="pl-PL" sz="1800" dirty="0">
                <a:effectLst/>
                <a:latin typeface="Calibri" panose="020F0502020204030204" pitchFamily="34" charset="0"/>
                <a:ea typeface="Calibri" panose="020F0502020204030204" pitchFamily="34" charset="0"/>
                <a:cs typeface="Times New Roman" panose="02020603050405020304" pitchFamily="18" charset="0"/>
              </a:rPr>
              <a:t>Bankowość</a:t>
            </a:r>
            <a:r>
              <a:rPr lang="pl-PL" dirty="0">
                <a:latin typeface="Calibri" panose="020F0502020204030204" pitchFamily="34" charset="0"/>
                <a:ea typeface="Calibri" panose="020F0502020204030204" pitchFamily="34" charset="0"/>
                <a:cs typeface="Times New Roman" panose="02020603050405020304" pitchFamily="18" charset="0"/>
              </a:rPr>
              <a:t> oraz</a:t>
            </a:r>
            <a:r>
              <a:rPr lang="pl-PL" sz="1800" dirty="0">
                <a:effectLst/>
                <a:latin typeface="Calibri" panose="020F0502020204030204" pitchFamily="34" charset="0"/>
                <a:ea typeface="Calibri" panose="020F0502020204030204" pitchFamily="34" charset="0"/>
                <a:cs typeface="Times New Roman" panose="02020603050405020304" pitchFamily="18" charset="0"/>
              </a:rPr>
              <a:t> ubezpieczenia</a:t>
            </a:r>
          </a:p>
          <a:p>
            <a:pPr>
              <a:lnSpc>
                <a:spcPct val="107000"/>
              </a:lnSpc>
              <a:spcAft>
                <a:spcPts val="800"/>
              </a:spcAft>
            </a:pPr>
            <a:r>
              <a:rPr lang="pl-PL" sz="1800" dirty="0">
                <a:effectLst/>
                <a:latin typeface="Calibri" panose="020F0502020204030204" pitchFamily="34" charset="0"/>
                <a:ea typeface="Calibri" panose="020F0502020204030204" pitchFamily="34" charset="0"/>
                <a:cs typeface="Times New Roman" panose="02020603050405020304" pitchFamily="18" charset="0"/>
              </a:rPr>
              <a:t>Złożoność usług finansowych.</a:t>
            </a:r>
          </a:p>
          <a:p>
            <a:pPr>
              <a:lnSpc>
                <a:spcPct val="107000"/>
              </a:lnSpc>
              <a:spcAft>
                <a:spcPts val="800"/>
              </a:spcAft>
            </a:pPr>
            <a:r>
              <a:rPr lang="pl-PL" sz="1800" dirty="0">
                <a:effectLst/>
                <a:latin typeface="Calibri" panose="020F0502020204030204" pitchFamily="34" charset="0"/>
                <a:ea typeface="Calibri" panose="020F0502020204030204" pitchFamily="34" charset="0"/>
                <a:cs typeface="Times New Roman" panose="02020603050405020304" pitchFamily="18" charset="0"/>
              </a:rPr>
              <a:t> usługi finansowe wiążą się ze szczególnym zagrożeniem dla konsumenta, wynikającym z wysokiego ryzyka ekonomicznego, znacznego stopnia skompli</a:t>
            </a:r>
            <a:r>
              <a:rPr lang="pl-PL" dirty="0">
                <a:latin typeface="Calibri" panose="020F0502020204030204" pitchFamily="34" charset="0"/>
                <a:ea typeface="Calibri" panose="020F0502020204030204" pitchFamily="34" charset="0"/>
                <a:cs typeface="Times New Roman" panose="02020603050405020304" pitchFamily="18" charset="0"/>
              </a:rPr>
              <a:t>k</a:t>
            </a:r>
            <a:r>
              <a:rPr lang="pl-PL" sz="1800" dirty="0">
                <a:effectLst/>
                <a:latin typeface="Calibri" panose="020F0502020204030204" pitchFamily="34" charset="0"/>
                <a:ea typeface="Calibri" panose="020F0502020204030204" pitchFamily="34" charset="0"/>
                <a:cs typeface="Times New Roman" panose="02020603050405020304" pitchFamily="18" charset="0"/>
              </a:rPr>
              <a:t>owania transakcji finansowych, a także z dokonywania ich na coraz szerszą skalę przez </a:t>
            </a:r>
            <a:r>
              <a:rPr lang="pl-PL" sz="1800" dirty="0" err="1">
                <a:effectLst/>
                <a:latin typeface="Calibri" panose="020F0502020204030204" pitchFamily="34" charset="0"/>
                <a:ea typeface="Calibri" panose="020F0502020204030204" pitchFamily="34" charset="0"/>
                <a:cs typeface="Times New Roman" panose="02020603050405020304" pitchFamily="18" charset="0"/>
              </a:rPr>
              <a:t>internet</a:t>
            </a:r>
            <a:r>
              <a:rPr lang="pl-PL" sz="1800" dirty="0">
                <a:effectLst/>
                <a:latin typeface="Calibri" panose="020F0502020204030204" pitchFamily="34" charset="0"/>
                <a:ea typeface="Calibri" panose="020F0502020204030204" pitchFamily="34" charset="0"/>
                <a:cs typeface="Times New Roman" panose="02020603050405020304" pitchFamily="18" charset="0"/>
              </a:rPr>
              <a:t> oraz przy pomocy urządzeń elektronicznych.</a:t>
            </a:r>
          </a:p>
          <a:p>
            <a:pPr>
              <a:lnSpc>
                <a:spcPct val="107000"/>
              </a:lnSpc>
              <a:spcAft>
                <a:spcPts val="800"/>
              </a:spcAft>
            </a:pPr>
            <a:endParaRPr lang="pl-PL" dirty="0"/>
          </a:p>
        </p:txBody>
      </p:sp>
    </p:spTree>
    <p:extLst>
      <p:ext uri="{BB962C8B-B14F-4D97-AF65-F5344CB8AC3E}">
        <p14:creationId xmlns:p14="http://schemas.microsoft.com/office/powerpoint/2010/main" val="385029528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2494621-9E48-47BC-B70C-378FA373B9CB}"/>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CE07FCD3-4972-4E67-B82B-1DE7B4F3B5A4}"/>
              </a:ext>
            </a:extLst>
          </p:cNvPr>
          <p:cNvSpPr>
            <a:spLocks noGrp="1"/>
          </p:cNvSpPr>
          <p:nvPr>
            <p:ph idx="1"/>
          </p:nvPr>
        </p:nvSpPr>
        <p:spPr/>
        <p:txBody>
          <a:bodyPr>
            <a:normAutofit fontScale="92500" lnSpcReduction="10000"/>
          </a:bodyPr>
          <a:lstStyle/>
          <a:p>
            <a:pPr marL="342900" lvl="0" indent="-342900">
              <a:lnSpc>
                <a:spcPct val="107000"/>
              </a:lnSpc>
              <a:buFont typeface="+mj-lt"/>
              <a:buAutoNum type="arabicPeriod"/>
              <a:tabLst>
                <a:tab pos="1828800" algn="l"/>
              </a:tabLst>
            </a:pPr>
            <a:r>
              <a:rPr lang="pl-PL" sz="1800" dirty="0">
                <a:effectLst/>
                <a:latin typeface="Calibri" panose="020F0502020204030204" pitchFamily="34" charset="0"/>
                <a:ea typeface="Calibri" panose="020F0502020204030204" pitchFamily="34" charset="0"/>
                <a:cs typeface="Times New Roman" panose="02020603050405020304" pitchFamily="18" charset="0"/>
              </a:rPr>
              <a:t>Usługi bankowe</a:t>
            </a:r>
          </a:p>
          <a:p>
            <a:pPr lvl="1">
              <a:lnSpc>
                <a:spcPct val="107000"/>
              </a:lnSpc>
              <a:buFont typeface="Wingdings" panose="05000000000000000000" pitchFamily="2" charset="2"/>
              <a:buChar char="Ø"/>
              <a:tabLst>
                <a:tab pos="1828800" algn="l"/>
              </a:tabLst>
            </a:pPr>
            <a:r>
              <a:rPr lang="pl-PL" dirty="0">
                <a:effectLst/>
                <a:latin typeface="Calibri" panose="020F0502020204030204" pitchFamily="34" charset="0"/>
                <a:ea typeface="Calibri" panose="020F0502020204030204" pitchFamily="34" charset="0"/>
                <a:cs typeface="Times New Roman" panose="02020603050405020304" pitchFamily="18" charset="0"/>
              </a:rPr>
              <a:t>Umowa rachunku bakowego </a:t>
            </a:r>
          </a:p>
          <a:p>
            <a:pPr lvl="1" indent="-342900">
              <a:lnSpc>
                <a:spcPct val="107000"/>
              </a:lnSpc>
              <a:buFont typeface="Wingdings" panose="05000000000000000000" pitchFamily="2" charset="2"/>
              <a:buChar char=""/>
              <a:tabLst>
                <a:tab pos="1828800" algn="l"/>
              </a:tabLst>
            </a:pPr>
            <a:r>
              <a:rPr lang="pl-PL" dirty="0">
                <a:effectLst/>
                <a:latin typeface="Calibri" panose="020F0502020204030204" pitchFamily="34" charset="0"/>
                <a:ea typeface="Calibri" panose="020F0502020204030204" pitchFamily="34" charset="0"/>
                <a:cs typeface="Times New Roman" panose="02020603050405020304" pitchFamily="18" charset="0"/>
              </a:rPr>
              <a:t>Regulaminy bankowe</a:t>
            </a:r>
          </a:p>
          <a:p>
            <a:pPr lvl="1" indent="-342900">
              <a:lnSpc>
                <a:spcPct val="107000"/>
              </a:lnSpc>
              <a:buFont typeface="Wingdings" panose="05000000000000000000" pitchFamily="2" charset="2"/>
              <a:buChar char=""/>
              <a:tabLst>
                <a:tab pos="1828800" algn="l"/>
              </a:tabLst>
            </a:pPr>
            <a:r>
              <a:rPr lang="pl-PL" dirty="0">
                <a:effectLst/>
                <a:latin typeface="Calibri" panose="020F0502020204030204" pitchFamily="34" charset="0"/>
                <a:ea typeface="Calibri" panose="020F0502020204030204" pitchFamily="34" charset="0"/>
                <a:cs typeface="Times New Roman" panose="02020603050405020304" pitchFamily="18" charset="0"/>
              </a:rPr>
              <a:t>Kredyt konsumencki</a:t>
            </a:r>
          </a:p>
          <a:p>
            <a:pPr lvl="1" indent="-342900">
              <a:lnSpc>
                <a:spcPct val="107000"/>
              </a:lnSpc>
              <a:buFont typeface="Wingdings" panose="05000000000000000000" pitchFamily="2" charset="2"/>
              <a:buChar char=""/>
              <a:tabLst>
                <a:tab pos="1828800" algn="l"/>
              </a:tabLst>
            </a:pPr>
            <a:r>
              <a:rPr lang="pl-PL" dirty="0">
                <a:effectLst/>
                <a:latin typeface="Calibri" panose="020F0502020204030204" pitchFamily="34" charset="0"/>
                <a:ea typeface="Calibri" panose="020F0502020204030204" pitchFamily="34" charset="0"/>
                <a:cs typeface="Times New Roman" panose="02020603050405020304" pitchFamily="18" charset="0"/>
              </a:rPr>
              <a:t>Tajemnica bankowa i ochrona danych osobowych</a:t>
            </a:r>
          </a:p>
          <a:p>
            <a:pPr lvl="1" indent="-342900">
              <a:lnSpc>
                <a:spcPct val="107000"/>
              </a:lnSpc>
              <a:buFont typeface="Wingdings" panose="05000000000000000000" pitchFamily="2" charset="2"/>
              <a:buChar char=""/>
              <a:tabLst>
                <a:tab pos="1828800" algn="l"/>
              </a:tabLst>
            </a:pPr>
            <a:r>
              <a:rPr lang="pl-PL" dirty="0">
                <a:effectLst/>
                <a:latin typeface="Calibri" panose="020F0502020204030204" pitchFamily="34" charset="0"/>
                <a:ea typeface="Calibri" panose="020F0502020204030204" pitchFamily="34" charset="0"/>
                <a:cs typeface="Times New Roman" panose="02020603050405020304" pitchFamily="18" charset="0"/>
              </a:rPr>
              <a:t>Biuro Informacji Kredytowej</a:t>
            </a:r>
          </a:p>
          <a:p>
            <a:pPr lvl="1" indent="-342900">
              <a:lnSpc>
                <a:spcPct val="107000"/>
              </a:lnSpc>
              <a:buFont typeface="Wingdings" panose="05000000000000000000" pitchFamily="2" charset="2"/>
              <a:buChar char=""/>
              <a:tabLst>
                <a:tab pos="1828800" algn="l"/>
              </a:tabLst>
            </a:pPr>
            <a:r>
              <a:rPr lang="pl-PL" dirty="0">
                <a:effectLst/>
                <a:latin typeface="Calibri" panose="020F0502020204030204" pitchFamily="34" charset="0"/>
                <a:ea typeface="Calibri" panose="020F0502020204030204" pitchFamily="34" charset="0"/>
                <a:cs typeface="Times New Roman" panose="02020603050405020304" pitchFamily="18" charset="0"/>
              </a:rPr>
              <a:t>Bankowy tytuł egzekucyjny</a:t>
            </a:r>
          </a:p>
          <a:p>
            <a:pPr lvl="1" indent="-342900">
              <a:lnSpc>
                <a:spcPct val="107000"/>
              </a:lnSpc>
              <a:buFont typeface="Wingdings" panose="05000000000000000000" pitchFamily="2" charset="2"/>
              <a:buChar char=""/>
              <a:tabLst>
                <a:tab pos="1828800" algn="l"/>
              </a:tabLst>
            </a:pPr>
            <a:r>
              <a:rPr lang="pl-PL" dirty="0">
                <a:effectLst/>
                <a:latin typeface="Calibri" panose="020F0502020204030204" pitchFamily="34" charset="0"/>
                <a:ea typeface="Calibri" panose="020F0502020204030204" pitchFamily="34" charset="0"/>
                <a:cs typeface="Times New Roman" panose="02020603050405020304" pitchFamily="18" charset="0"/>
              </a:rPr>
              <a:t>Elektroniczne instrumenty płatnicze</a:t>
            </a:r>
          </a:p>
          <a:p>
            <a:pPr lvl="1" indent="-342900">
              <a:lnSpc>
                <a:spcPct val="107000"/>
              </a:lnSpc>
              <a:buFont typeface="Wingdings" panose="05000000000000000000" pitchFamily="2" charset="2"/>
              <a:buChar char=""/>
              <a:tabLst>
                <a:tab pos="1828800" algn="l"/>
              </a:tabLst>
            </a:pPr>
            <a:r>
              <a:rPr lang="pl-PL" dirty="0">
                <a:effectLst/>
                <a:latin typeface="Calibri" panose="020F0502020204030204" pitchFamily="34" charset="0"/>
                <a:ea typeface="Calibri" panose="020F0502020204030204" pitchFamily="34" charset="0"/>
                <a:cs typeface="Times New Roman" panose="02020603050405020304" pitchFamily="18" charset="0"/>
              </a:rPr>
              <a:t>Usługi bankowości elektronicznej</a:t>
            </a:r>
          </a:p>
          <a:p>
            <a:pPr marL="342900" lvl="0" indent="-342900">
              <a:lnSpc>
                <a:spcPct val="107000"/>
              </a:lnSpc>
              <a:spcAft>
                <a:spcPts val="800"/>
              </a:spcAft>
              <a:buFont typeface="+mj-lt"/>
              <a:buAutoNum type="arabicPeriod"/>
              <a:tabLst>
                <a:tab pos="1828800" algn="l"/>
              </a:tabLst>
            </a:pPr>
            <a:r>
              <a:rPr lang="pl-PL" sz="1800" dirty="0">
                <a:effectLst/>
                <a:latin typeface="Calibri" panose="020F0502020204030204" pitchFamily="34" charset="0"/>
                <a:ea typeface="Calibri" panose="020F0502020204030204" pitchFamily="34" charset="0"/>
                <a:cs typeface="Times New Roman" panose="02020603050405020304" pitchFamily="18" charset="0"/>
              </a:rPr>
              <a:t>Ubezpieczenia: komunikacyjne (OC, AC, NNW, </a:t>
            </a:r>
            <a:r>
              <a:rPr lang="pl-PL" sz="1800" dirty="0" err="1">
                <a:effectLst/>
                <a:latin typeface="Calibri" panose="020F0502020204030204" pitchFamily="34" charset="0"/>
                <a:ea typeface="Calibri" panose="020F0502020204030204" pitchFamily="34" charset="0"/>
                <a:cs typeface="Times New Roman" panose="02020603050405020304" pitchFamily="18" charset="0"/>
              </a:rPr>
              <a:t>assistance</a:t>
            </a:r>
            <a:r>
              <a:rPr lang="pl-PL" sz="1800" dirty="0">
                <a:effectLst/>
                <a:latin typeface="Calibri" panose="020F0502020204030204" pitchFamily="34" charset="0"/>
                <a:ea typeface="Calibri" panose="020F0502020204030204" pitchFamily="34" charset="0"/>
                <a:cs typeface="Times New Roman" panose="02020603050405020304" pitchFamily="18" charset="0"/>
              </a:rPr>
              <a:t>)</a:t>
            </a:r>
          </a:p>
          <a:p>
            <a:endParaRPr lang="pl-PL" dirty="0"/>
          </a:p>
        </p:txBody>
      </p:sp>
    </p:spTree>
    <p:extLst>
      <p:ext uri="{BB962C8B-B14F-4D97-AF65-F5344CB8AC3E}">
        <p14:creationId xmlns:p14="http://schemas.microsoft.com/office/powerpoint/2010/main" val="252297117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FC6E4E5-3BEA-4C00-889C-D00B5035B61B}"/>
              </a:ext>
            </a:extLst>
          </p:cNvPr>
          <p:cNvSpPr>
            <a:spLocks noGrp="1"/>
          </p:cNvSpPr>
          <p:nvPr>
            <p:ph type="title"/>
          </p:nvPr>
        </p:nvSpPr>
        <p:spPr/>
        <p:txBody>
          <a:bodyPr/>
          <a:lstStyle/>
          <a:p>
            <a:pPr algn="ctr"/>
            <a:r>
              <a:rPr lang="pl-PL" b="1" dirty="0"/>
              <a:t>KREDYT KONSUMENCKI</a:t>
            </a:r>
          </a:p>
        </p:txBody>
      </p:sp>
      <p:sp>
        <p:nvSpPr>
          <p:cNvPr id="3" name="Symbol zastępczy zawartości 2">
            <a:extLst>
              <a:ext uri="{FF2B5EF4-FFF2-40B4-BE49-F238E27FC236}">
                <a16:creationId xmlns:a16="http://schemas.microsoft.com/office/drawing/2014/main" id="{C738D3C8-E565-4D48-94AB-52A23D4D9E48}"/>
              </a:ext>
            </a:extLst>
          </p:cNvPr>
          <p:cNvSpPr>
            <a:spLocks noGrp="1"/>
          </p:cNvSpPr>
          <p:nvPr>
            <p:ph idx="1"/>
          </p:nvPr>
        </p:nvSpPr>
        <p:spPr/>
        <p:txBody>
          <a:bodyPr/>
          <a:lstStyle/>
          <a:p>
            <a:r>
              <a:rPr lang="pl-PL" sz="1800" dirty="0">
                <a:effectLst/>
                <a:latin typeface="Calibri" panose="020F0502020204030204" pitchFamily="34" charset="0"/>
                <a:ea typeface="Calibri" panose="020F0502020204030204" pitchFamily="34" charset="0"/>
                <a:cs typeface="Times New Roman" panose="02020603050405020304" pitchFamily="18" charset="0"/>
              </a:rPr>
              <a:t>DYREKTYWA PARLAMENTU EUROPEJSKIEGO I RADY 2008/48/WE Z DNIA 23 KWIETNIA 2008 R. W SPRAWIE UMÓW O KREDYT KONSUMENCKI ORAZ UCHYLAJĄCA DYREKTYWĘ RADY 87/102/EWG z dnia 23 kwietnia 2008 r. (</a:t>
            </a:r>
            <a:r>
              <a:rPr lang="pl-PL" sz="1800" dirty="0" err="1">
                <a:effectLst/>
                <a:latin typeface="Calibri" panose="020F0502020204030204" pitchFamily="34" charset="0"/>
                <a:ea typeface="Calibri" panose="020F0502020204030204" pitchFamily="34" charset="0"/>
                <a:cs typeface="Times New Roman" panose="02020603050405020304" pitchFamily="18" charset="0"/>
              </a:rPr>
              <a:t>Dz.Urz.UE.L</a:t>
            </a:r>
            <a:r>
              <a:rPr lang="pl-PL" sz="1800" dirty="0">
                <a:effectLst/>
                <a:latin typeface="Calibri" panose="020F0502020204030204" pitchFamily="34" charset="0"/>
                <a:ea typeface="Calibri" panose="020F0502020204030204" pitchFamily="34" charset="0"/>
                <a:cs typeface="Times New Roman" panose="02020603050405020304" pitchFamily="18" charset="0"/>
              </a:rPr>
              <a:t> Nr 133, str. 66)</a:t>
            </a:r>
          </a:p>
          <a:p>
            <a:r>
              <a:rPr lang="pl-PL" sz="1800" dirty="0">
                <a:effectLst/>
                <a:latin typeface="Calibri" panose="020F0502020204030204" pitchFamily="34" charset="0"/>
                <a:ea typeface="Calibri" panose="020F0502020204030204" pitchFamily="34" charset="0"/>
                <a:cs typeface="Times New Roman" panose="02020603050405020304" pitchFamily="18" charset="0"/>
              </a:rPr>
              <a:t>USTAWA O KREDYCIE KONSUMENCKIM z 12 maja 2011 r. (Dz.U. Nr 126, poz. 715)</a:t>
            </a:r>
          </a:p>
          <a:p>
            <a:pPr marL="0" indent="0">
              <a:buNone/>
            </a:pPr>
            <a:r>
              <a:rPr lang="pl-PL" dirty="0"/>
              <a:t>Definicja umowy o kredyt </a:t>
            </a:r>
            <a:r>
              <a:rPr lang="pl-PL" dirty="0" err="1"/>
              <a:t>komsumencki</a:t>
            </a:r>
            <a:r>
              <a:rPr lang="pl-PL" dirty="0"/>
              <a:t>:</a:t>
            </a:r>
          </a:p>
          <a:p>
            <a:pPr>
              <a:lnSpc>
                <a:spcPct val="107000"/>
              </a:lnSpc>
              <a:spcAft>
                <a:spcPts val="800"/>
              </a:spcAft>
            </a:pPr>
            <a:r>
              <a:rPr lang="pl-PL" sz="1800" dirty="0">
                <a:effectLst/>
                <a:latin typeface="Calibri" panose="020F0502020204030204" pitchFamily="34" charset="0"/>
                <a:ea typeface="Calibri" panose="020F0502020204030204" pitchFamily="34" charset="0"/>
                <a:cs typeface="Times New Roman" panose="02020603050405020304" pitchFamily="18" charset="0"/>
              </a:rPr>
              <a:t>- umowę o kredyt w wysokości nie większej niż 255 550 zł albo równowartość tej kwoty w walucie innej niż waluta polska, który kredytodawca w zakresie swojej działalności udziela lub daje przyrzeczenie udzielenia konsumentowi.</a:t>
            </a:r>
          </a:p>
          <a:p>
            <a:pPr>
              <a:lnSpc>
                <a:spcPct val="107000"/>
              </a:lnSpc>
              <a:spcAft>
                <a:spcPts val="800"/>
              </a:spcAft>
            </a:pPr>
            <a:r>
              <a:rPr lang="pl-PL" sz="1800" dirty="0">
                <a:effectLst/>
                <a:latin typeface="Calibri" panose="020F0502020204030204" pitchFamily="34" charset="0"/>
                <a:ea typeface="Calibri" panose="020F0502020204030204" pitchFamily="34" charset="0"/>
                <a:cs typeface="Times New Roman" panose="02020603050405020304" pitchFamily="18" charset="0"/>
              </a:rPr>
              <a:t>-  umowę o kredyt niezabezpieczony hipoteką, który jest przeznaczony na remont domu albo lokalu mieszkalnego, w tym w wysokości większej niż wysokość określona w ust. 1.</a:t>
            </a:r>
          </a:p>
          <a:p>
            <a:pPr marL="0" indent="0">
              <a:buNone/>
            </a:pPr>
            <a:endParaRPr lang="pl-PL" dirty="0"/>
          </a:p>
        </p:txBody>
      </p:sp>
    </p:spTree>
    <p:extLst>
      <p:ext uri="{BB962C8B-B14F-4D97-AF65-F5344CB8AC3E}">
        <p14:creationId xmlns:p14="http://schemas.microsoft.com/office/powerpoint/2010/main" val="348165952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E6FECFB-2F19-4F86-B6B8-A7413F0F671F}"/>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CB1BF4D0-2F2F-40D6-B465-0F867F2363EB}"/>
              </a:ext>
            </a:extLst>
          </p:cNvPr>
          <p:cNvSpPr>
            <a:spLocks noGrp="1"/>
          </p:cNvSpPr>
          <p:nvPr>
            <p:ph idx="1"/>
          </p:nvPr>
        </p:nvSpPr>
        <p:spPr/>
        <p:txBody>
          <a:bodyPr/>
          <a:lstStyle/>
          <a:p>
            <a:r>
              <a:rPr lang="pl-PL" b="0" i="0" dirty="0">
                <a:solidFill>
                  <a:srgbClr val="333333"/>
                </a:solidFill>
                <a:effectLst/>
                <a:latin typeface="Noto Serif"/>
              </a:rPr>
              <a:t> </a:t>
            </a:r>
            <a:r>
              <a:rPr lang="pl-PL" b="1" dirty="0">
                <a:solidFill>
                  <a:srgbClr val="333333"/>
                </a:solidFill>
                <a:latin typeface="Noto Serif"/>
              </a:rPr>
              <a:t>W</a:t>
            </a:r>
            <a:r>
              <a:rPr lang="pl-PL" b="1" i="0" dirty="0">
                <a:solidFill>
                  <a:srgbClr val="333333"/>
                </a:solidFill>
                <a:effectLst/>
                <a:latin typeface="Noto Serif"/>
              </a:rPr>
              <a:t>yraźne odstępstwo od treści </a:t>
            </a:r>
            <a:r>
              <a:rPr lang="pl-PL" b="1" i="0" u="none" strike="noStrike" dirty="0">
                <a:solidFill>
                  <a:srgbClr val="CC0000"/>
                </a:solidFill>
                <a:effectLst/>
                <a:latin typeface="Noto Serif"/>
              </a:rPr>
              <a:t>art. 2 ust. 2 lit. c</a:t>
            </a:r>
            <a:r>
              <a:rPr lang="pl-PL" b="1" i="0" dirty="0">
                <a:solidFill>
                  <a:srgbClr val="333333"/>
                </a:solidFill>
                <a:effectLst/>
                <a:latin typeface="Noto Serif"/>
              </a:rPr>
              <a:t> dyrektywy </a:t>
            </a:r>
            <a:r>
              <a:rPr lang="pl-PL" b="1" i="0" u="none" strike="noStrike" dirty="0">
                <a:solidFill>
                  <a:srgbClr val="CC0000"/>
                </a:solidFill>
                <a:effectLst/>
                <a:latin typeface="Noto Serif"/>
              </a:rPr>
              <a:t>2008/48/WE</a:t>
            </a:r>
            <a:r>
              <a:rPr lang="pl-PL" b="0" i="0" dirty="0">
                <a:solidFill>
                  <a:srgbClr val="333333"/>
                </a:solidFill>
                <a:effectLst/>
                <a:latin typeface="Noto Serif"/>
              </a:rPr>
              <a:t>, w którym wyraźnie i bez pozostawienia krajom członkowskim opcji implementacyjnej – wskazano zarówno górny (75 000 euro), jak i dolny pułap (200 euro), poniżej którego przepisy o kredycie konsumenckim nie mają zastosowania. Biorąc pod uwagę model implementacji maksymalnej przyjęty w dyrektywie, należy stwierdzić, iż treść art. 3 ust. 1  ustawy o kredyci</a:t>
            </a:r>
            <a:r>
              <a:rPr lang="pl-PL" dirty="0">
                <a:solidFill>
                  <a:srgbClr val="333333"/>
                </a:solidFill>
                <a:latin typeface="Noto Serif"/>
              </a:rPr>
              <a:t>e konsumenckim </a:t>
            </a:r>
            <a:r>
              <a:rPr lang="pl-PL" b="0" i="0" dirty="0">
                <a:solidFill>
                  <a:srgbClr val="333333"/>
                </a:solidFill>
                <a:effectLst/>
                <a:latin typeface="Noto Serif"/>
              </a:rPr>
              <a:t>oznacza jej nieprawidłową implementację.</a:t>
            </a:r>
            <a:endParaRPr lang="pl-PL" dirty="0"/>
          </a:p>
        </p:txBody>
      </p:sp>
    </p:spTree>
    <p:extLst>
      <p:ext uri="{BB962C8B-B14F-4D97-AF65-F5344CB8AC3E}">
        <p14:creationId xmlns:p14="http://schemas.microsoft.com/office/powerpoint/2010/main" val="147498572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90A45D8-4766-4441-AEB8-42424656A852}"/>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019DA190-E9C1-4DA6-902D-2E9043F9149E}"/>
              </a:ext>
            </a:extLst>
          </p:cNvPr>
          <p:cNvSpPr>
            <a:spLocks noGrp="1"/>
          </p:cNvSpPr>
          <p:nvPr>
            <p:ph idx="1"/>
          </p:nvPr>
        </p:nvSpPr>
        <p:spPr/>
        <p:txBody>
          <a:bodyPr>
            <a:normAutofit lnSpcReduction="10000"/>
          </a:bodyPr>
          <a:lstStyle/>
          <a:p>
            <a:pPr>
              <a:lnSpc>
                <a:spcPct val="107000"/>
              </a:lnSpc>
              <a:spcAft>
                <a:spcPts val="800"/>
              </a:spcAft>
            </a:pPr>
            <a:r>
              <a:rPr lang="pl-PL" sz="1800" dirty="0">
                <a:effectLst/>
                <a:latin typeface="Calibri" panose="020F0502020204030204" pitchFamily="34" charset="0"/>
                <a:ea typeface="Calibri" panose="020F0502020204030204" pitchFamily="34" charset="0"/>
                <a:cs typeface="Times New Roman" panose="02020603050405020304" pitchFamily="18" charset="0"/>
              </a:rPr>
              <a:t>Za umowę o kredyt konsumencki uważa się w szczególności:</a:t>
            </a:r>
          </a:p>
          <a:p>
            <a:pPr>
              <a:lnSpc>
                <a:spcPct val="107000"/>
              </a:lnSpc>
              <a:spcAft>
                <a:spcPts val="800"/>
              </a:spcAft>
            </a:pPr>
            <a:r>
              <a:rPr lang="pl-PL" sz="1800" dirty="0">
                <a:effectLst/>
                <a:latin typeface="Calibri" panose="020F0502020204030204" pitchFamily="34" charset="0"/>
                <a:ea typeface="Calibri" panose="020F0502020204030204" pitchFamily="34" charset="0"/>
                <a:cs typeface="Times New Roman" panose="02020603050405020304" pitchFamily="18" charset="0"/>
              </a:rPr>
              <a:t>1) umowę pożyczki;</a:t>
            </a:r>
          </a:p>
          <a:p>
            <a:pPr>
              <a:lnSpc>
                <a:spcPct val="107000"/>
              </a:lnSpc>
              <a:spcAft>
                <a:spcPts val="800"/>
              </a:spcAft>
            </a:pPr>
            <a:r>
              <a:rPr lang="pl-PL" sz="1800" dirty="0">
                <a:effectLst/>
                <a:latin typeface="Calibri" panose="020F0502020204030204" pitchFamily="34" charset="0"/>
                <a:ea typeface="Calibri" panose="020F0502020204030204" pitchFamily="34" charset="0"/>
                <a:cs typeface="Times New Roman" panose="02020603050405020304" pitchFamily="18" charset="0"/>
              </a:rPr>
              <a:t>2) umowę kredytu w rozumieniu przepisów prawa bankowego;</a:t>
            </a:r>
          </a:p>
          <a:p>
            <a:pPr>
              <a:lnSpc>
                <a:spcPct val="107000"/>
              </a:lnSpc>
              <a:spcAft>
                <a:spcPts val="800"/>
              </a:spcAft>
            </a:pPr>
            <a:r>
              <a:rPr lang="pl-PL" sz="1800" dirty="0">
                <a:effectLst/>
                <a:latin typeface="Calibri" panose="020F0502020204030204" pitchFamily="34" charset="0"/>
                <a:ea typeface="Calibri" panose="020F0502020204030204" pitchFamily="34" charset="0"/>
                <a:cs typeface="Times New Roman" panose="02020603050405020304" pitchFamily="18" charset="0"/>
              </a:rPr>
              <a:t>3) umowę o odroczeniu konsumentowi terminu spełnienia świadczenia pieniężnego, jeżeli konsument jest zobowiązany do poniesienia jakichkolwiek kosztów związanych z odroczeniem spełnienia świadczenia;</a:t>
            </a:r>
          </a:p>
          <a:p>
            <a:pPr>
              <a:lnSpc>
                <a:spcPct val="107000"/>
              </a:lnSpc>
              <a:spcAft>
                <a:spcPts val="800"/>
              </a:spcAft>
            </a:pPr>
            <a:r>
              <a:rPr lang="pl-PL" sz="1800" dirty="0">
                <a:effectLst/>
                <a:latin typeface="Calibri" panose="020F0502020204030204" pitchFamily="34" charset="0"/>
                <a:ea typeface="Calibri" panose="020F0502020204030204" pitchFamily="34" charset="0"/>
                <a:cs typeface="Times New Roman" panose="02020603050405020304" pitchFamily="18" charset="0"/>
              </a:rPr>
              <a:t>4) umowę o kredyt, w której kredytodawca zaciąga zobowiązanie wobec osoby trzeciej, a konsument zobowiązuje się do zwrotu kredytodawcy spełnionego świadczenia;</a:t>
            </a:r>
          </a:p>
          <a:p>
            <a:pPr>
              <a:lnSpc>
                <a:spcPct val="107000"/>
              </a:lnSpc>
              <a:spcAft>
                <a:spcPts val="800"/>
              </a:spcAft>
            </a:pPr>
            <a:r>
              <a:rPr lang="pl-PL" sz="1800" dirty="0">
                <a:effectLst/>
                <a:latin typeface="Calibri" panose="020F0502020204030204" pitchFamily="34" charset="0"/>
                <a:ea typeface="Calibri" panose="020F0502020204030204" pitchFamily="34" charset="0"/>
                <a:cs typeface="Times New Roman" panose="02020603050405020304" pitchFamily="18" charset="0"/>
              </a:rPr>
              <a:t>5) umowę o kredyt odnawialny.</a:t>
            </a:r>
          </a:p>
          <a:p>
            <a:endParaRPr lang="pl-PL" dirty="0"/>
          </a:p>
        </p:txBody>
      </p:sp>
    </p:spTree>
    <p:extLst>
      <p:ext uri="{BB962C8B-B14F-4D97-AF65-F5344CB8AC3E}">
        <p14:creationId xmlns:p14="http://schemas.microsoft.com/office/powerpoint/2010/main" val="373163982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742D08C-5B85-4BCC-A8A4-54244B237493}"/>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75534C94-0212-4BE5-84FC-99E0D50E7576}"/>
              </a:ext>
            </a:extLst>
          </p:cNvPr>
          <p:cNvSpPr>
            <a:spLocks noGrp="1"/>
          </p:cNvSpPr>
          <p:nvPr>
            <p:ph idx="1"/>
          </p:nvPr>
        </p:nvSpPr>
        <p:spPr/>
        <p:txBody>
          <a:bodyPr/>
          <a:lstStyle/>
          <a:p>
            <a:pPr marL="0" indent="0">
              <a:buNone/>
            </a:pPr>
            <a:r>
              <a:rPr lang="pl-PL" b="1" dirty="0"/>
              <a:t>Umowa o kredyt wiązany </a:t>
            </a:r>
            <a:r>
              <a:rPr lang="pl-PL" dirty="0"/>
              <a:t>– umowa o kredyt, z którego jest wyłącznie finansowane nabycie towaru lub usługi na podstawie innej umowy, a obie te umowy są ze sobą powiązane, zgodnie z którymi:</a:t>
            </a:r>
          </a:p>
          <a:p>
            <a:pPr marL="0" indent="0">
              <a:buNone/>
            </a:pPr>
            <a:r>
              <a:rPr lang="pl-PL" dirty="0"/>
              <a:t>a) sprzedawca lub usługodawca udziela kredytu konsumentowi na nabycie towaru lub usługi od tego sprzedawcy lub usługodawcy, albo</a:t>
            </a:r>
          </a:p>
          <a:p>
            <a:pPr marL="0" indent="0">
              <a:buNone/>
            </a:pPr>
            <a:r>
              <a:rPr lang="pl-PL" dirty="0"/>
              <a:t>b) nabycie towaru lub usługi jest finansowane przez kredytodawcę, który współpracuje ze sprzedawcą lub usługodawcą w związku z przygotowaniem lub zawarciem umowy o kredyt, albo</a:t>
            </a:r>
          </a:p>
          <a:p>
            <a:pPr marL="0" indent="0">
              <a:buNone/>
            </a:pPr>
            <a:r>
              <a:rPr lang="pl-PL" dirty="0"/>
              <a:t>c) nabycie towaru lub usługi jest finansowane przez kredytodawcę, a towar lub usługa są szczegółowo określone w umowie o kredyt;</a:t>
            </a:r>
          </a:p>
        </p:txBody>
      </p:sp>
    </p:spTree>
    <p:extLst>
      <p:ext uri="{BB962C8B-B14F-4D97-AF65-F5344CB8AC3E}">
        <p14:creationId xmlns:p14="http://schemas.microsoft.com/office/powerpoint/2010/main" val="72499386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189ACE1-9AB8-4601-8F9E-2487414D2AC4}"/>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E70B7178-64A8-4258-8BCE-DD9EAFD9EF15}"/>
              </a:ext>
            </a:extLst>
          </p:cNvPr>
          <p:cNvSpPr>
            <a:spLocks noGrp="1"/>
          </p:cNvSpPr>
          <p:nvPr>
            <p:ph idx="1"/>
          </p:nvPr>
        </p:nvSpPr>
        <p:spPr/>
        <p:txBody>
          <a:bodyPr/>
          <a:lstStyle/>
          <a:p>
            <a:r>
              <a:rPr lang="pl-PL" dirty="0"/>
              <a:t>całkowity koszt kredytu – wszelkie koszty, które konsument jest zobowiązany ponieść w związku z umową o kredyt, w szczególności:</a:t>
            </a:r>
          </a:p>
          <a:p>
            <a:pPr marL="0" indent="0">
              <a:buNone/>
            </a:pPr>
            <a:r>
              <a:rPr lang="pl-PL" dirty="0"/>
              <a:t>a) odsetki, opłaty, prowizje, podatki i marże jeżeli są znane kredytodawcy oraz</a:t>
            </a:r>
          </a:p>
          <a:p>
            <a:pPr marL="0" indent="0">
              <a:buNone/>
            </a:pPr>
            <a:r>
              <a:rPr lang="pl-PL" dirty="0"/>
              <a:t>b) koszty usług dodatkowych, w szczególności ubezpieczeń, w przypadku gdy ich poniesienie jest niezbędne do uzyskania kredytu lub do uzyskania go na oferowanych warunkach</a:t>
            </a:r>
          </a:p>
          <a:p>
            <a:pPr marL="0" indent="0">
              <a:buNone/>
            </a:pPr>
            <a:r>
              <a:rPr lang="pl-PL" dirty="0"/>
              <a:t>– z wyjątkiem kosztów opłat notarialnych ponoszonych przez konsumenta</a:t>
            </a:r>
          </a:p>
        </p:txBody>
      </p:sp>
    </p:spTree>
    <p:extLst>
      <p:ext uri="{BB962C8B-B14F-4D97-AF65-F5344CB8AC3E}">
        <p14:creationId xmlns:p14="http://schemas.microsoft.com/office/powerpoint/2010/main" val="202063657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D19D558-A8D7-4A1C-932A-BC49435BEB50}"/>
              </a:ext>
            </a:extLst>
          </p:cNvPr>
          <p:cNvSpPr>
            <a:spLocks noGrp="1"/>
          </p:cNvSpPr>
          <p:nvPr>
            <p:ph type="title"/>
          </p:nvPr>
        </p:nvSpPr>
        <p:spPr/>
        <p:txBody>
          <a:bodyPr>
            <a:normAutofit fontScale="90000"/>
          </a:bodyPr>
          <a:lstStyle/>
          <a:p>
            <a:r>
              <a:rPr lang="pl-PL" sz="3600" b="1"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rPr>
              <a:t>Podwyższenie kwoty kredytu udzielonego konsumentowi</a:t>
            </a:r>
            <a:br>
              <a:rPr lang="pl-PL" sz="3600" dirty="0">
                <a:effectLst/>
                <a:latin typeface="Calibri" panose="020F0502020204030204" pitchFamily="34" charset="0"/>
                <a:ea typeface="Calibri" panose="020F0502020204030204" pitchFamily="34" charset="0"/>
                <a:cs typeface="Times New Roman" panose="02020603050405020304" pitchFamily="18" charset="0"/>
              </a:rPr>
            </a:br>
            <a:endParaRPr lang="pl-PL" dirty="0"/>
          </a:p>
        </p:txBody>
      </p:sp>
      <p:sp>
        <p:nvSpPr>
          <p:cNvPr id="3" name="Symbol zastępczy zawartości 2">
            <a:extLst>
              <a:ext uri="{FF2B5EF4-FFF2-40B4-BE49-F238E27FC236}">
                <a16:creationId xmlns:a16="http://schemas.microsoft.com/office/drawing/2014/main" id="{0D26149A-4B32-42FB-A646-6CD4C5EF86B2}"/>
              </a:ext>
            </a:extLst>
          </p:cNvPr>
          <p:cNvSpPr>
            <a:spLocks noGrp="1"/>
          </p:cNvSpPr>
          <p:nvPr>
            <p:ph idx="1"/>
          </p:nvPr>
        </p:nvSpPr>
        <p:spPr/>
        <p:txBody>
          <a:bodyPr>
            <a:normAutofit fontScale="92500" lnSpcReduction="10000"/>
          </a:bodyPr>
          <a:lstStyle/>
          <a:p>
            <a:pPr>
              <a:lnSpc>
                <a:spcPct val="107000"/>
              </a:lnSpc>
              <a:spcAft>
                <a:spcPts val="800"/>
              </a:spcAft>
            </a:pPr>
            <a:r>
              <a:rPr lang="pl-PL" sz="18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rPr>
              <a:t>Za </a:t>
            </a:r>
            <a:r>
              <a:rPr lang="pl-PL" sz="1800" i="1"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rPr>
              <a:t>T. Czechem</a:t>
            </a:r>
            <a:r>
              <a:rPr lang="pl-PL" sz="18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rPr>
              <a:t> w przypadku podwyższenia kwoty kredytu do kwoty przewyższającej 255 550 zł, należy każdorazowo zbadać intencję stron umowy, aby jednoznacznie stwierdzić, czy ich intencją było zawarcie nowej umowy, czy też podwyższenie kwoty w ramach już istniejącej umowy. W przypadku intencji zawarcia nowej umowy (kolejnej pomiędzy tymi samymi stronami), której wartość nie będzie przekraczała tej kwoty, będą miały zastosowanie przepisy ustawy. W przypadku jednak intencji podwyższenia kwoty udzielonego kredytu, w ten sposób, że kwota kredytu przekroczy 255 550 zł, w ramach już wiążącej strony umowy należy </a:t>
            </a:r>
            <a:r>
              <a:rPr lang="pl-PL" sz="1800" i="1"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rPr>
              <a:t>a contrario</a:t>
            </a:r>
            <a:r>
              <a:rPr lang="pl-PL" sz="18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rPr>
              <a:t> uznać, że przepisy ustawy nie będą miały zastosowania do zmienionej umowy. Jeżeli jednak pierwotnie kwota kredytu przekraczała pułap 255 550 złotych, a następnie – w drodze umowy zmieniającej – strony zmniejszyły tę kwotę poniżej wskazanego pułapu, to od daty wejścia w życie umowy zmieniającej, kredyt taki zaczyna podlegać przepisom ustawy. W takiej sytuacji kredytodawca powinien przed zawarciem umowy zmieniającej spełnić odpowiednie obowiązki informacyjne wobec do konsumenta.</a:t>
            </a: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l-PL" dirty="0"/>
          </a:p>
        </p:txBody>
      </p:sp>
    </p:spTree>
    <p:extLst>
      <p:ext uri="{BB962C8B-B14F-4D97-AF65-F5344CB8AC3E}">
        <p14:creationId xmlns:p14="http://schemas.microsoft.com/office/powerpoint/2010/main" val="1434311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125F15F-9114-405A-BC9B-ADE62A37A261}"/>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55E5CA23-A6A9-4295-85CC-4027753A1A25}"/>
              </a:ext>
            </a:extLst>
          </p:cNvPr>
          <p:cNvSpPr>
            <a:spLocks noGrp="1"/>
          </p:cNvSpPr>
          <p:nvPr>
            <p:ph idx="1"/>
          </p:nvPr>
        </p:nvSpPr>
        <p:spPr/>
        <p:txBody>
          <a:bodyPr/>
          <a:lstStyle/>
          <a:p>
            <a:pPr marL="0" indent="0">
              <a:buNone/>
            </a:pPr>
            <a:r>
              <a:rPr lang="pl-PL" dirty="0"/>
              <a:t>Inny poważny zarzut: rozciągnięcie regulacji o charakterze konsumenckim na przedsiębiorców w </a:t>
            </a:r>
            <a:r>
              <a:rPr lang="pl-PL" b="1" u="sng" dirty="0">
                <a:effectLst>
                  <a:outerShdw blurRad="38100" dist="38100" dir="2700000" algn="tl">
                    <a:srgbClr val="000000">
                      <a:alpha val="43137"/>
                    </a:srgbClr>
                  </a:outerShdw>
                </a:effectLst>
              </a:rPr>
              <a:t>jednej kategorii umów</a:t>
            </a:r>
            <a:r>
              <a:rPr lang="pl-PL" dirty="0"/>
              <a:t>, podczas gdy przedsiębiorcy, także będący osobami fizycznymi, nie podlegają takie ochronie zawierając inne umowy na rynku finansowym, nie mnie skomplikowane niż umowy ubezpieczenia (np. czynności bankowe). </a:t>
            </a:r>
          </a:p>
          <a:p>
            <a:pPr marL="0" indent="0">
              <a:buNone/>
            </a:pPr>
            <a:endParaRPr lang="pl-PL" dirty="0"/>
          </a:p>
        </p:txBody>
      </p:sp>
    </p:spTree>
    <p:extLst>
      <p:ext uri="{BB962C8B-B14F-4D97-AF65-F5344CB8AC3E}">
        <p14:creationId xmlns:p14="http://schemas.microsoft.com/office/powerpoint/2010/main" val="332564716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50E535D-594A-4422-B157-F93D7430B9E6}"/>
              </a:ext>
            </a:extLst>
          </p:cNvPr>
          <p:cNvSpPr>
            <a:spLocks noGrp="1"/>
          </p:cNvSpPr>
          <p:nvPr>
            <p:ph type="title"/>
          </p:nvPr>
        </p:nvSpPr>
        <p:spPr/>
        <p:txBody>
          <a:bodyPr/>
          <a:lstStyle/>
          <a:p>
            <a:r>
              <a:rPr lang="pl-PL" b="1" i="0" dirty="0">
                <a:solidFill>
                  <a:srgbClr val="333333"/>
                </a:solidFill>
                <a:effectLst/>
                <a:latin typeface="Noto Serif"/>
              </a:rPr>
              <a:t>Obowiązek informacji w reklamie</a:t>
            </a:r>
            <a:endParaRPr lang="pl-PL" dirty="0"/>
          </a:p>
        </p:txBody>
      </p:sp>
      <p:sp>
        <p:nvSpPr>
          <p:cNvPr id="3" name="Symbol zastępczy zawartości 2">
            <a:extLst>
              <a:ext uri="{FF2B5EF4-FFF2-40B4-BE49-F238E27FC236}">
                <a16:creationId xmlns:a16="http://schemas.microsoft.com/office/drawing/2014/main" id="{D0E34934-F72A-4445-88AB-3C0D329F3D46}"/>
              </a:ext>
            </a:extLst>
          </p:cNvPr>
          <p:cNvSpPr>
            <a:spLocks noGrp="1"/>
          </p:cNvSpPr>
          <p:nvPr>
            <p:ph idx="1"/>
          </p:nvPr>
        </p:nvSpPr>
        <p:spPr/>
        <p:txBody>
          <a:bodyPr>
            <a:normAutofit fontScale="77500" lnSpcReduction="20000"/>
          </a:bodyPr>
          <a:lstStyle/>
          <a:p>
            <a:r>
              <a:rPr lang="pl-PL" dirty="0"/>
              <a:t>Art. 7</a:t>
            </a:r>
          </a:p>
          <a:p>
            <a:pPr marL="0" indent="0">
              <a:buNone/>
            </a:pPr>
            <a:r>
              <a:rPr lang="pl-PL" dirty="0"/>
              <a:t>Kredytodawca lub pośrednik kredytowy w reklamach dotyczących kredytu konsumenckiego zawierających dane dotyczące kosztu kredytu konsumenckiego, w szczególności stopę oprocentowania, podaje konsumentowi w sposób jednoznaczny, zrozumiały i widoczny:</a:t>
            </a:r>
          </a:p>
          <a:p>
            <a:pPr marL="0" indent="0">
              <a:buNone/>
            </a:pPr>
            <a:r>
              <a:rPr lang="pl-PL" dirty="0"/>
              <a:t>1) stopę oprocentowania kredytu łącznie z informacją o tym, czy jest to stopa stała, zmienna czy też zastosowanie mają obydwie te stopy; informacje te podaje się wraz z wyodrębnieniem opłat uwzględnianych w całkowitym koszcie kredytu;</a:t>
            </a:r>
          </a:p>
          <a:p>
            <a:pPr marL="0" indent="0">
              <a:buNone/>
            </a:pPr>
            <a:r>
              <a:rPr lang="pl-PL" dirty="0"/>
              <a:t>2) całkowitą kwotę kredytu;</a:t>
            </a:r>
          </a:p>
          <a:p>
            <a:pPr marL="0" indent="0">
              <a:buNone/>
            </a:pPr>
            <a:r>
              <a:rPr lang="pl-PL" dirty="0"/>
              <a:t>3) rzeczywistą roczną stopę oprocentowania.</a:t>
            </a:r>
          </a:p>
          <a:p>
            <a:pPr marL="0" indent="0">
              <a:buNone/>
            </a:pPr>
            <a:r>
              <a:rPr lang="pl-PL" dirty="0"/>
              <a:t>2. Kredytodawca lub pośrednik kredytowy, w stosownych przypadkach, dodatkowo podaje konsumentowi:</a:t>
            </a:r>
          </a:p>
          <a:p>
            <a:pPr marL="0" indent="0">
              <a:buNone/>
            </a:pPr>
            <a:r>
              <a:rPr lang="pl-PL" dirty="0"/>
              <a:t>1) czas obowiązywania umowy;</a:t>
            </a:r>
          </a:p>
          <a:p>
            <a:pPr marL="0" indent="0">
              <a:buNone/>
            </a:pPr>
            <a:r>
              <a:rPr lang="pl-PL" dirty="0"/>
              <a:t>2) całkowitą kwotę do zapłaty przez konsumenta oraz wysokość rat;</a:t>
            </a:r>
          </a:p>
          <a:p>
            <a:pPr marL="0" indent="0">
              <a:buNone/>
            </a:pPr>
            <a:r>
              <a:rPr lang="pl-PL" dirty="0"/>
              <a:t>3) cenę towaru lub usługi oraz kwotę wszystkich zaliczek w przypadku umowy o kredyt przewidującej odroczenie płatności.</a:t>
            </a:r>
          </a:p>
          <a:p>
            <a:endParaRPr lang="pl-PL" dirty="0"/>
          </a:p>
        </p:txBody>
      </p:sp>
    </p:spTree>
    <p:extLst>
      <p:ext uri="{BB962C8B-B14F-4D97-AF65-F5344CB8AC3E}">
        <p14:creationId xmlns:p14="http://schemas.microsoft.com/office/powerpoint/2010/main" val="421240051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34D728F-C08D-472D-AE32-69A98EC457D3}"/>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4F0F8FC1-0C99-4F7A-B293-E27362EBD888}"/>
              </a:ext>
            </a:extLst>
          </p:cNvPr>
          <p:cNvSpPr>
            <a:spLocks noGrp="1"/>
          </p:cNvSpPr>
          <p:nvPr>
            <p:ph idx="1"/>
          </p:nvPr>
        </p:nvSpPr>
        <p:spPr/>
        <p:txBody>
          <a:bodyPr>
            <a:normAutofit fontScale="92500" lnSpcReduction="10000"/>
          </a:bodyPr>
          <a:lstStyle/>
          <a:p>
            <a:pPr marL="0" indent="0">
              <a:buNone/>
            </a:pPr>
            <a:r>
              <a:rPr lang="pl-PL" dirty="0"/>
              <a:t>3. Jeżeli do zawarcia umowy o kredyt konsumencki, na warunkach określonych w reklamie, niezbędne jest zawarcie umowy dodatkowej, w szczególności umowy ubezpieczenia, a kosztu takiej umowy nie można z góry określić, kredytodawca lub pośrednik kredytowy podaje konsumentowi w sposób jednoznaczny, zrozumiały i widoczny informację o tym obowiązku wraz z rzeczywistą roczną stopą oprocentowania.</a:t>
            </a:r>
          </a:p>
          <a:p>
            <a:pPr marL="0" indent="0">
              <a:buNone/>
            </a:pPr>
            <a:r>
              <a:rPr lang="pl-PL" dirty="0"/>
              <a:t>4. Pośrednik kredytowy w reklamach dotyczących kredytu konsumenckiego podaje konsumentowi w sposób jednoznaczny, zrozumiały i widoczny:</a:t>
            </a:r>
          </a:p>
          <a:p>
            <a:r>
              <a:rPr lang="pl-PL" dirty="0"/>
              <a:t>1) zakres umocowania do dokonywania czynności faktycznych lub prawnych;</a:t>
            </a:r>
          </a:p>
          <a:p>
            <a:r>
              <a:rPr lang="pl-PL" dirty="0"/>
              <a:t>2) informację, czy pośrednik kredytowy współpracuje z kredytodawcami.</a:t>
            </a:r>
          </a:p>
          <a:p>
            <a:pPr marL="0" indent="0">
              <a:buNone/>
            </a:pPr>
            <a:r>
              <a:rPr lang="pl-PL" dirty="0"/>
              <a:t>5. W przypadku gdy pośrednik kredytowy współpracuje z kredytodawcami należy przekazać konsumentowi informację o nazwach kredytodawców, z którymi pośrednik ten współpracuje.</a:t>
            </a:r>
          </a:p>
          <a:p>
            <a:endParaRPr lang="pl-PL" dirty="0"/>
          </a:p>
        </p:txBody>
      </p:sp>
    </p:spTree>
    <p:extLst>
      <p:ext uri="{BB962C8B-B14F-4D97-AF65-F5344CB8AC3E}">
        <p14:creationId xmlns:p14="http://schemas.microsoft.com/office/powerpoint/2010/main" val="214097944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DADE133-396C-465A-B30E-E3CD0AD5A4AC}"/>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DBB0C13D-69BC-497B-8235-CD17A29BB178}"/>
              </a:ext>
            </a:extLst>
          </p:cNvPr>
          <p:cNvSpPr>
            <a:spLocks noGrp="1"/>
          </p:cNvSpPr>
          <p:nvPr>
            <p:ph idx="1"/>
          </p:nvPr>
        </p:nvSpPr>
        <p:spPr/>
        <p:txBody>
          <a:bodyPr/>
          <a:lstStyle/>
          <a:p>
            <a:pPr marL="0" indent="0">
              <a:buNone/>
            </a:pPr>
            <a:r>
              <a:rPr lang="pl-PL" dirty="0"/>
              <a:t>Informacje, o których mowa w art. 7, podaje się konsumentowi w sposób co najmniej tak samo widoczny, czytelny i słyszalny jak dane dotyczące kosztu kredytu konsumenckiego.</a:t>
            </a:r>
          </a:p>
          <a:p>
            <a:pPr marL="0" indent="0">
              <a:buNone/>
            </a:pPr>
            <a:r>
              <a:rPr lang="pl-PL" dirty="0"/>
              <a:t>Ustawodawca uznał, że dotychczas obowiązujące przepisy nie gwarantują właściwej realizacji obowiązków informacyjnych ciążących na kredytodawcach i pośrednikach kredytowych w zakresie reklam kredytu konsumenckiego. Teza ta została oparta m.in. na decyzjach Prezesa UOKiK, w ramach których stwierdzono, że instytucje pożyczkowe stosują zbyt małą czcionkę i krótki czas wyświetlania obligatoryjnych informacji, przez co odbiorca reklamy kredytu konsumenckiego nie może efektywnie zapoznać się z przedstawianymi informacjami.</a:t>
            </a:r>
          </a:p>
        </p:txBody>
      </p:sp>
    </p:spTree>
    <p:extLst>
      <p:ext uri="{BB962C8B-B14F-4D97-AF65-F5344CB8AC3E}">
        <p14:creationId xmlns:p14="http://schemas.microsoft.com/office/powerpoint/2010/main" val="332943783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0CAB79C-BC9E-4A1D-A545-7D0B1CEE9B64}"/>
              </a:ext>
            </a:extLst>
          </p:cNvPr>
          <p:cNvSpPr>
            <a:spLocks noGrp="1"/>
          </p:cNvSpPr>
          <p:nvPr>
            <p:ph type="title"/>
          </p:nvPr>
        </p:nvSpPr>
        <p:spPr/>
        <p:txBody>
          <a:bodyPr/>
          <a:lstStyle/>
          <a:p>
            <a:r>
              <a:rPr lang="pl-PL" dirty="0"/>
              <a:t>Art. 7a </a:t>
            </a:r>
            <a:r>
              <a:rPr lang="pl-PL" dirty="0" err="1"/>
              <a:t>KredytKonsU</a:t>
            </a:r>
            <a:r>
              <a:rPr lang="pl-PL" dirty="0"/>
              <a:t> red. Stanisławska 2018, wyd. 1/Łukaszewski</a:t>
            </a:r>
          </a:p>
        </p:txBody>
      </p:sp>
      <p:sp>
        <p:nvSpPr>
          <p:cNvPr id="3" name="Symbol zastępczy zawartości 2">
            <a:extLst>
              <a:ext uri="{FF2B5EF4-FFF2-40B4-BE49-F238E27FC236}">
                <a16:creationId xmlns:a16="http://schemas.microsoft.com/office/drawing/2014/main" id="{3CA7479A-4D09-4C35-B05A-859AC3C03C6E}"/>
              </a:ext>
            </a:extLst>
          </p:cNvPr>
          <p:cNvSpPr>
            <a:spLocks noGrp="1"/>
          </p:cNvSpPr>
          <p:nvPr>
            <p:ph idx="1"/>
          </p:nvPr>
        </p:nvSpPr>
        <p:spPr/>
        <p:txBody>
          <a:bodyPr/>
          <a:lstStyle/>
          <a:p>
            <a:r>
              <a:rPr lang="pl-PL" dirty="0"/>
              <a:t>„Uczestnicy rynku krytycznie odnieśli się do brzmienia art. 7a wprowadzanego przez ustawę z 23.3.2017 r. o kredycie hipotecznym. Przykładowo, Związek Banków Polskich wskazał, że ze względu na liczbę parametrów koniecznych do uwzględnienia w przekazie reklamowym może być on nieczytelny, a sama reklama znacząco straci na swoim marketingowym charakterze. Z kolei Rada Reklamy podniosła, że obowiązkowe informacje o charakterze liczbowym mogą stanowić co najmniej połowę wszystkich informacji podawanych w reklamie kredytu konsumenckiego, co spowoduje, że konsumenci będą mieli problemy ze zrozumieniem i interpretacją przedstawianych informacji.”</a:t>
            </a:r>
          </a:p>
        </p:txBody>
      </p:sp>
    </p:spTree>
    <p:extLst>
      <p:ext uri="{BB962C8B-B14F-4D97-AF65-F5344CB8AC3E}">
        <p14:creationId xmlns:p14="http://schemas.microsoft.com/office/powerpoint/2010/main" val="166104994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61C1656-CCD5-43F7-8FE5-74C9BE20E0DF}"/>
              </a:ext>
            </a:extLst>
          </p:cNvPr>
          <p:cNvSpPr>
            <a:spLocks noGrp="1"/>
          </p:cNvSpPr>
          <p:nvPr>
            <p:ph type="title"/>
          </p:nvPr>
        </p:nvSpPr>
        <p:spPr/>
        <p:txBody>
          <a:bodyPr/>
          <a:lstStyle/>
          <a:p>
            <a:r>
              <a:rPr lang="pl-PL" b="1" i="0" dirty="0">
                <a:solidFill>
                  <a:srgbClr val="333333"/>
                </a:solidFill>
                <a:effectLst/>
                <a:latin typeface="Noto Serif"/>
              </a:rPr>
              <a:t>Zakres reprezentatywnego przykładu danych i informacji podawanych konsumentom</a:t>
            </a:r>
            <a:endParaRPr lang="pl-PL" dirty="0"/>
          </a:p>
        </p:txBody>
      </p:sp>
      <p:sp>
        <p:nvSpPr>
          <p:cNvPr id="3" name="Symbol zastępczy zawartości 2">
            <a:extLst>
              <a:ext uri="{FF2B5EF4-FFF2-40B4-BE49-F238E27FC236}">
                <a16:creationId xmlns:a16="http://schemas.microsoft.com/office/drawing/2014/main" id="{559983F7-D694-4EBD-91BE-EAA1101BE7C5}"/>
              </a:ext>
            </a:extLst>
          </p:cNvPr>
          <p:cNvSpPr>
            <a:spLocks noGrp="1"/>
          </p:cNvSpPr>
          <p:nvPr>
            <p:ph idx="1"/>
          </p:nvPr>
        </p:nvSpPr>
        <p:spPr/>
        <p:txBody>
          <a:bodyPr/>
          <a:lstStyle/>
          <a:p>
            <a:r>
              <a:rPr lang="pl-PL" b="0" i="0" dirty="0">
                <a:solidFill>
                  <a:srgbClr val="333333"/>
                </a:solidFill>
                <a:effectLst/>
                <a:latin typeface="Noto Serif"/>
              </a:rPr>
              <a:t>Reprezentatywny przykład powinien zawierać informacje i dane obejmujące: 1) stopę oprocentowania kredytu wraz z wyodrębnieniem opłat uwzględnianych w całkowitym koszcie kredytu łącznie z informacją o tym, czy jest to stopa stała, zmienna czy też zastosowanie mają obydwie te stopy; 2) całkowitą kwotę kredytu; 3) rzeczywistą roczną stopę oprocentowania; 4) czas obowiązywania umowy; 5) całkowitą kwotę do zapłaty przez konsumenta oraz wysokość rat; 6) cenę towaru lub usługi oraz kwotę wszystkich zaliczek w przypadku umowy o kredyt przewidującej odroczenie płatności; a także 7) koszt umowy dodatkowej, jeżeli jej zawarcie jest konieczne do zawarcia umowy o kredyt konsumencki, na warunkach określonych w reklamie. </a:t>
            </a:r>
            <a:endParaRPr lang="pl-PL" dirty="0"/>
          </a:p>
        </p:txBody>
      </p:sp>
    </p:spTree>
    <p:extLst>
      <p:ext uri="{BB962C8B-B14F-4D97-AF65-F5344CB8AC3E}">
        <p14:creationId xmlns:p14="http://schemas.microsoft.com/office/powerpoint/2010/main" val="154247543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4D088E8-8E0B-42A6-97C4-9B708A874100}"/>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E96E3F4D-4D0E-48A7-92A1-78B96FFED04B}"/>
              </a:ext>
            </a:extLst>
          </p:cNvPr>
          <p:cNvSpPr>
            <a:spLocks noGrp="1"/>
          </p:cNvSpPr>
          <p:nvPr>
            <p:ph idx="1"/>
          </p:nvPr>
        </p:nvSpPr>
        <p:spPr/>
        <p:txBody>
          <a:bodyPr/>
          <a:lstStyle/>
          <a:p>
            <a:r>
              <a:rPr lang="pl-PL" b="0" i="0" dirty="0">
                <a:solidFill>
                  <a:srgbClr val="333333"/>
                </a:solidFill>
                <a:effectLst/>
                <a:latin typeface="Noto Serif"/>
              </a:rPr>
              <a:t>Sam reprezentatywny przykład jest konstruowany w oparciu o dane gromadzone przez kredytodawcę lub pośrednika kredytowego, najczęściej w odniesieniu do poszczególnych typów umowy o kredyt konsumencki. W związku z tym zgodnie z art. 8 ust. 3 kredytodawca lub pośrednik kredytowy są zobowiązani gromadzić odpowiednie dane w celu ustalenia na ich podstawie reprezentatywnego przykładu. W przypadku braku własnych danych, kredytodawca lub pośrednik kredytowy powinien bazować na obiektywnych i racjonalnych założeniach i prognozach uwzględniających dane rynkowe. Przewidywania co do warunków, na jakich zawierane będzie co najmniej 2/3 umów o kredyt danego rodzaju muszą być realne i ekonomicznie uzasadnione.</a:t>
            </a:r>
            <a:endParaRPr lang="pl-PL" dirty="0"/>
          </a:p>
        </p:txBody>
      </p:sp>
    </p:spTree>
    <p:extLst>
      <p:ext uri="{BB962C8B-B14F-4D97-AF65-F5344CB8AC3E}">
        <p14:creationId xmlns:p14="http://schemas.microsoft.com/office/powerpoint/2010/main" val="99776444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B6BBDFD-44C3-46CF-8986-C16ED13CB348}"/>
              </a:ext>
            </a:extLst>
          </p:cNvPr>
          <p:cNvSpPr>
            <a:spLocks noGrp="1"/>
          </p:cNvSpPr>
          <p:nvPr>
            <p:ph type="title"/>
          </p:nvPr>
        </p:nvSpPr>
        <p:spPr/>
        <p:txBody>
          <a:bodyPr/>
          <a:lstStyle/>
          <a:p>
            <a:r>
              <a:rPr lang="pl-PL" b="1" i="0" dirty="0">
                <a:solidFill>
                  <a:srgbClr val="333333"/>
                </a:solidFill>
                <a:effectLst/>
                <a:latin typeface="Noto Serif"/>
              </a:rPr>
              <a:t>Ocena zdolności kredytowej konsumenta</a:t>
            </a:r>
            <a:endParaRPr lang="pl-PL" dirty="0"/>
          </a:p>
        </p:txBody>
      </p:sp>
      <p:sp>
        <p:nvSpPr>
          <p:cNvPr id="3" name="Symbol zastępczy zawartości 2">
            <a:extLst>
              <a:ext uri="{FF2B5EF4-FFF2-40B4-BE49-F238E27FC236}">
                <a16:creationId xmlns:a16="http://schemas.microsoft.com/office/drawing/2014/main" id="{AF1D12C5-E834-4D2C-9A1F-36EAC10B9C01}"/>
              </a:ext>
            </a:extLst>
          </p:cNvPr>
          <p:cNvSpPr>
            <a:spLocks noGrp="1"/>
          </p:cNvSpPr>
          <p:nvPr>
            <p:ph idx="1"/>
          </p:nvPr>
        </p:nvSpPr>
        <p:spPr/>
        <p:txBody>
          <a:bodyPr>
            <a:normAutofit lnSpcReduction="10000"/>
          </a:bodyPr>
          <a:lstStyle/>
          <a:p>
            <a:pPr marL="0" indent="0">
              <a:buNone/>
            </a:pPr>
            <a:r>
              <a:rPr lang="pl-PL" dirty="0"/>
              <a:t>	Kredytodawca przy przeprowadzaniu oceny zdolności kredytowej konsumenta może się opierać pomocniczo także na ocenie wiarygodności płatniczej konsumenta przeprowadzonej (za zgodą konsumenta) przez podmiot trzeci (na przykład przez innowacyjne podmioty branży </a:t>
            </a:r>
            <a:r>
              <a:rPr lang="pl-PL" dirty="0" err="1"/>
              <a:t>FinTech</a:t>
            </a:r>
            <a:r>
              <a:rPr lang="pl-PL" dirty="0"/>
              <a:t>) w oparciu o dane dotyczące aktywności konsumenta w Internecie, w tym mediach społecznościowych czy dane dotyczące szkodowości w ubezpieczeniach. Tego typu podmioty są aktywne na rynku po wejściu w życie nowelizacji ustawy o usługach płatniczych implementującej Dyrektywę PSD2  wprowadzającej na polski rynek usługę dostępu dla podmiotów trzecich do informacji o rachunku płatniczym. </a:t>
            </a:r>
          </a:p>
          <a:p>
            <a:pPr marL="0" indent="0">
              <a:buNone/>
            </a:pPr>
            <a:r>
              <a:rPr lang="pl-PL" dirty="0"/>
              <a:t>Głównymi założeniami dyrektywy PSD2 jest zwiększenie bezpieczeństwa konsumentów i lepsze chronienie ich przed nadużyciami finansowymi w obrocie bezgotówkowym. </a:t>
            </a:r>
          </a:p>
        </p:txBody>
      </p:sp>
    </p:spTree>
    <p:extLst>
      <p:ext uri="{BB962C8B-B14F-4D97-AF65-F5344CB8AC3E}">
        <p14:creationId xmlns:p14="http://schemas.microsoft.com/office/powerpoint/2010/main" val="74759868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ACA2720-8ED3-491E-925A-207594BE7312}"/>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4331C76B-399D-4837-A8DF-1C5A11687B73}"/>
              </a:ext>
            </a:extLst>
          </p:cNvPr>
          <p:cNvSpPr>
            <a:spLocks noGrp="1"/>
          </p:cNvSpPr>
          <p:nvPr>
            <p:ph idx="1"/>
          </p:nvPr>
        </p:nvSpPr>
        <p:spPr/>
        <p:txBody>
          <a:bodyPr>
            <a:normAutofit fontScale="92500" lnSpcReduction="20000"/>
          </a:bodyPr>
          <a:lstStyle/>
          <a:p>
            <a:r>
              <a:rPr lang="pl-PL" dirty="0"/>
              <a:t>W związku z wykonaniem takiej usługi podmioty trzecie będą mogły – za zgodą podmiotu, którego dane te dotyczą – uzyskać dostęp do informacji o rachunkach płatniczych prowadzonych przed upoważnione do tego podmioty (na przykład banki czy instytucje płatnicze). Dzięki tej usłudze, podmiot trzeci może uzyskać informacje o historii operacji na rachunkach płatniczych konsumenta czy historii kredytowej (oczywiście za zgodą tego konsumenta). Takie dane mogą posłużyć do dokonania (na podstawie dodatkowej zgody) pełniejszej oceny zdolności kredytowej konsumenta i bardziej wiarygodnej oceny ryzyka kredytowego. Świadczenie tego typu usług może zrewolucjonizować proces badania zdolności kredytowej konsumentów i analizy ryzyka kredytowego, a w konsekwencji uchronić konsumentów przed zaciąganiem nadmiernych zobowiązań kredytowych. Analiza szerszej kategorii danych niż te udostępnione przez konsumenta, pobrane z baz danych czy zbiorów danych kredytodawcy może także wspomóc proces prawidłowej oceny kredytowej i zabezpieczyć kredytodawcę przed negatywnymi konsekwencjami udzielenia kredytu konsumenckiego (pożyczki konsumenckiej) osobom, które nie mają zdolności do spłaty zaciągniętych zobowiązań.</a:t>
            </a:r>
          </a:p>
        </p:txBody>
      </p:sp>
    </p:spTree>
    <p:extLst>
      <p:ext uri="{BB962C8B-B14F-4D97-AF65-F5344CB8AC3E}">
        <p14:creationId xmlns:p14="http://schemas.microsoft.com/office/powerpoint/2010/main" val="21303718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B009178-92D0-4C5B-85B4-C81B85EC5DF9}"/>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7A2CDA6A-D3D7-4062-B027-D16BE51FB693}"/>
              </a:ext>
            </a:extLst>
          </p:cNvPr>
          <p:cNvSpPr>
            <a:spLocks noGrp="1"/>
          </p:cNvSpPr>
          <p:nvPr>
            <p:ph idx="1"/>
          </p:nvPr>
        </p:nvSpPr>
        <p:spPr/>
        <p:txBody>
          <a:bodyPr>
            <a:normAutofit fontScale="92500" lnSpcReduction="10000"/>
          </a:bodyPr>
          <a:lstStyle/>
          <a:p>
            <a:pPr marL="0" lvl="0" indent="0">
              <a:lnSpc>
                <a:spcPct val="107000"/>
              </a:lnSpc>
              <a:buNone/>
              <a:tabLst>
                <a:tab pos="1828800" algn="l"/>
              </a:tabLst>
            </a:pPr>
            <a:endParaRPr lang="pl-PL" dirty="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buNone/>
              <a:tabLst>
                <a:tab pos="1828800" algn="l"/>
              </a:tabLst>
            </a:pPr>
            <a:r>
              <a:rPr lang="pl-PL" sz="1800" dirty="0">
                <a:effectLst/>
                <a:latin typeface="Calibri" panose="020F0502020204030204" pitchFamily="34" charset="0"/>
                <a:ea typeface="Calibri" panose="020F0502020204030204" pitchFamily="34" charset="0"/>
                <a:cs typeface="Times New Roman" panose="02020603050405020304" pitchFamily="18" charset="0"/>
              </a:rPr>
              <a:t>4. Czy w przypadku nieważności lub bezskuteczności umowy kredytowej, w wykonaniu której bank wypłacił kredytobiorcy całość lub część kwoty kredytu, a kredytobiorca dokonywał spłat kredytu, powstają odrębne roszczenia z tytułu nienależnego świadczenia na rzecz każdej ze stron, czy też powstaje jedynie jedno roszczenie, równe różnicy spełnionych świadczeń, na rzecz tej strony, której łączne świadczenie miało wyższą wysokość?</a:t>
            </a:r>
          </a:p>
          <a:p>
            <a:pPr marL="0" lvl="0" indent="0">
              <a:lnSpc>
                <a:spcPct val="107000"/>
              </a:lnSpc>
              <a:buNone/>
              <a:tabLst>
                <a:tab pos="1828800" algn="l"/>
              </a:tabLst>
            </a:pPr>
            <a:r>
              <a:rPr lang="pl-PL" sz="1800" dirty="0">
                <a:effectLst/>
                <a:latin typeface="Calibri" panose="020F0502020204030204" pitchFamily="34" charset="0"/>
                <a:ea typeface="Calibri" panose="020F0502020204030204" pitchFamily="34" charset="0"/>
                <a:cs typeface="Times New Roman" panose="02020603050405020304" pitchFamily="18" charset="0"/>
              </a:rPr>
              <a:t>5. Czy w przypadku nieważności lub bezskuteczności umowy kredytowej z powodu niedozwolonego charakteru niektórych jej postanowień, bieg przedawnienia roszczenia banku o zwrot kwot wypłaconych z tytułu kredytu rozpoczyna się od chwili ich wypłaty?</a:t>
            </a:r>
          </a:p>
          <a:p>
            <a:pPr marL="0" lvl="0" indent="0">
              <a:lnSpc>
                <a:spcPct val="107000"/>
              </a:lnSpc>
              <a:buNone/>
              <a:tabLst>
                <a:tab pos="1828800" algn="l"/>
              </a:tabLst>
            </a:pPr>
            <a:r>
              <a:rPr lang="pl-PL" sz="1800" dirty="0">
                <a:effectLst/>
                <a:latin typeface="Calibri" panose="020F0502020204030204" pitchFamily="34" charset="0"/>
                <a:ea typeface="Calibri" panose="020F0502020204030204" pitchFamily="34" charset="0"/>
                <a:cs typeface="Times New Roman" panose="02020603050405020304" pitchFamily="18" charset="0"/>
              </a:rPr>
              <a:t>6. Czy, jeżeli w przypadku nieważności lub bezskuteczności umowy kredytowej którejkolwiek ze stron przysługuje roszczenie o zwrot świadczenia spełnionego w wykonaniu takiej umowy, strona ta może również żądać wynagrodzenia z tytułu korzystania z jej środków pieniężnych przez drugą stronę?</a:t>
            </a:r>
          </a:p>
          <a:p>
            <a:endParaRPr lang="pl-PL" dirty="0"/>
          </a:p>
        </p:txBody>
      </p:sp>
    </p:spTree>
    <p:extLst>
      <p:ext uri="{BB962C8B-B14F-4D97-AF65-F5344CB8AC3E}">
        <p14:creationId xmlns:p14="http://schemas.microsoft.com/office/powerpoint/2010/main" val="292868978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090F692-8804-4DBD-8BC5-EAAD106A2BF9}"/>
              </a:ext>
            </a:extLst>
          </p:cNvPr>
          <p:cNvSpPr>
            <a:spLocks noGrp="1"/>
          </p:cNvSpPr>
          <p:nvPr>
            <p:ph type="title"/>
          </p:nvPr>
        </p:nvSpPr>
        <p:spPr/>
        <p:txBody>
          <a:bodyPr/>
          <a:lstStyle/>
          <a:p>
            <a:r>
              <a:rPr lang="pl-PL" b="0" i="0" dirty="0">
                <a:solidFill>
                  <a:srgbClr val="333333"/>
                </a:solidFill>
                <a:effectLst/>
                <a:latin typeface="Noto Serif"/>
              </a:rPr>
              <a:t>Obowiązek udzielania konsumentowi wyjaśnień</a:t>
            </a:r>
            <a:endParaRPr lang="pl-PL" dirty="0"/>
          </a:p>
        </p:txBody>
      </p:sp>
      <p:sp>
        <p:nvSpPr>
          <p:cNvPr id="3" name="Symbol zastępczy zawartości 2">
            <a:extLst>
              <a:ext uri="{FF2B5EF4-FFF2-40B4-BE49-F238E27FC236}">
                <a16:creationId xmlns:a16="http://schemas.microsoft.com/office/drawing/2014/main" id="{7A9580A0-465B-47D6-A928-DB08F973EBF6}"/>
              </a:ext>
            </a:extLst>
          </p:cNvPr>
          <p:cNvSpPr>
            <a:spLocks noGrp="1"/>
          </p:cNvSpPr>
          <p:nvPr>
            <p:ph idx="1"/>
          </p:nvPr>
        </p:nvSpPr>
        <p:spPr/>
        <p:txBody>
          <a:bodyPr/>
          <a:lstStyle/>
          <a:p>
            <a:r>
              <a:rPr lang="pl-PL" b="0" i="0" dirty="0">
                <a:solidFill>
                  <a:srgbClr val="333333"/>
                </a:solidFill>
                <a:effectLst/>
                <a:latin typeface="Noto Serif"/>
              </a:rPr>
              <a:t>na etapie przed zawarciem umowy uzupełnia i rozwija obowiązek przekazania stosownych informacji zgodnie z </a:t>
            </a:r>
            <a:r>
              <a:rPr lang="pl-PL" b="0" i="0" u="none" strike="noStrike" dirty="0">
                <a:solidFill>
                  <a:srgbClr val="CC0000"/>
                </a:solidFill>
                <a:effectLst/>
                <a:latin typeface="Noto Serif"/>
                <a:hlinkClick r:id="rId2"/>
              </a:rPr>
              <a:t>art. 13</a:t>
            </a:r>
            <a:r>
              <a:rPr lang="pl-PL" b="0" i="0" dirty="0">
                <a:solidFill>
                  <a:srgbClr val="333333"/>
                </a:solidFill>
                <a:effectLst/>
                <a:latin typeface="Noto Serif"/>
              </a:rPr>
              <a:t> </a:t>
            </a:r>
            <a:r>
              <a:rPr lang="pl-PL" b="0" i="0" dirty="0" err="1">
                <a:solidFill>
                  <a:srgbClr val="333333"/>
                </a:solidFill>
                <a:effectLst/>
                <a:latin typeface="Noto Serif"/>
              </a:rPr>
              <a:t>KredytKonsU</a:t>
            </a:r>
            <a:r>
              <a:rPr lang="pl-PL" b="0" i="0" dirty="0">
                <a:solidFill>
                  <a:srgbClr val="333333"/>
                </a:solidFill>
                <a:effectLst/>
                <a:latin typeface="Noto Serif"/>
              </a:rPr>
              <a:t>.</a:t>
            </a:r>
          </a:p>
          <a:p>
            <a:r>
              <a:rPr lang="pl-PL" b="0" i="0" dirty="0">
                <a:solidFill>
                  <a:srgbClr val="333333"/>
                </a:solidFill>
                <a:effectLst/>
                <a:latin typeface="Noto Serif"/>
              </a:rPr>
              <a:t>odmowy udzielenia kredytu z uwagi na informacje będące w posiadaniu kredytodawcy.</a:t>
            </a:r>
          </a:p>
          <a:p>
            <a:r>
              <a:rPr lang="pl-PL" dirty="0"/>
              <a:t> Art. 12 </a:t>
            </a:r>
            <a:r>
              <a:rPr lang="pl-PL" dirty="0" err="1"/>
              <a:t>KredytKonsU</a:t>
            </a:r>
            <a:r>
              <a:rPr lang="pl-PL" dirty="0"/>
              <a:t> wprowadzony został szczególny obowiązek informacyjny kredytodawcy – obejmujący przedstawienie konsumentowi, na jego żądanie, pełnego projektu umowy, która mogłaby zostać z nim zawarta (a także innych dokumentów kształtujących przyszłą treść zobowiązania – zwłaszcza wzorców umów). Rozwiązanie to, dotyczące sfery przedkontraktowej, stwarza konsumentowi możliwość uzyskania pełnej informacji o treści umowy, ułatwiając tym samym podjęcie racjonalnej decyzji o jej zawarciu.</a:t>
            </a:r>
          </a:p>
        </p:txBody>
      </p:sp>
    </p:spTree>
    <p:extLst>
      <p:ext uri="{BB962C8B-B14F-4D97-AF65-F5344CB8AC3E}">
        <p14:creationId xmlns:p14="http://schemas.microsoft.com/office/powerpoint/2010/main" val="1423995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FAC51C5-9EEB-4018-B0E7-4C070E8FA7A8}"/>
              </a:ext>
            </a:extLst>
          </p:cNvPr>
          <p:cNvSpPr>
            <a:spLocks noGrp="1"/>
          </p:cNvSpPr>
          <p:nvPr>
            <p:ph type="title"/>
          </p:nvPr>
        </p:nvSpPr>
        <p:spPr/>
        <p:txBody>
          <a:bodyPr>
            <a:normAutofit fontScale="90000"/>
          </a:bodyPr>
          <a:lstStyle/>
          <a:p>
            <a:r>
              <a:rPr lang="pl-PL" dirty="0"/>
              <a:t>Rynek usług turystycznych w Unii Europejskiej </a:t>
            </a:r>
            <a:br>
              <a:rPr lang="pl-PL" dirty="0"/>
            </a:br>
            <a:endParaRPr lang="pl-PL" dirty="0"/>
          </a:p>
        </p:txBody>
      </p:sp>
      <p:sp>
        <p:nvSpPr>
          <p:cNvPr id="3" name="Symbol zastępczy zawartości 2">
            <a:extLst>
              <a:ext uri="{FF2B5EF4-FFF2-40B4-BE49-F238E27FC236}">
                <a16:creationId xmlns:a16="http://schemas.microsoft.com/office/drawing/2014/main" id="{5D2B9A0A-5928-49C5-8910-9A090B6822C5}"/>
              </a:ext>
            </a:extLst>
          </p:cNvPr>
          <p:cNvSpPr>
            <a:spLocks noGrp="1"/>
          </p:cNvSpPr>
          <p:nvPr>
            <p:ph idx="1"/>
          </p:nvPr>
        </p:nvSpPr>
        <p:spPr/>
        <p:txBody>
          <a:bodyPr/>
          <a:lstStyle/>
          <a:p>
            <a:r>
              <a:rPr lang="pl-PL" dirty="0"/>
              <a:t>Duża popularność tych usług i ich dostępność</a:t>
            </a:r>
          </a:p>
          <a:p>
            <a:r>
              <a:rPr lang="pl-PL" dirty="0"/>
              <a:t>często mają charakter transgraniczny</a:t>
            </a:r>
          </a:p>
          <a:p>
            <a:r>
              <a:rPr lang="pl-PL" dirty="0"/>
              <a:t>Turyści to przede wszystkim konsumenci, tj. osoby podróżujące w celach nie związanych ze swoją działalnością gospodarczą i zawodową, lecz w celu wypoczynkowym, rekreacyjnym itp.</a:t>
            </a:r>
          </a:p>
          <a:p>
            <a:pPr marL="0" indent="0">
              <a:buNone/>
            </a:pPr>
            <a:endParaRPr lang="pl-PL" dirty="0"/>
          </a:p>
          <a:p>
            <a:endParaRPr lang="pl-PL" dirty="0"/>
          </a:p>
        </p:txBody>
      </p:sp>
    </p:spTree>
    <p:extLst>
      <p:ext uri="{BB962C8B-B14F-4D97-AF65-F5344CB8AC3E}">
        <p14:creationId xmlns:p14="http://schemas.microsoft.com/office/powerpoint/2010/main" val="164634513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32A88D4-2AFA-437C-BEA4-2C6DEF6C7D78}"/>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704D5042-D69C-438D-9E37-49DFF469E724}"/>
              </a:ext>
            </a:extLst>
          </p:cNvPr>
          <p:cNvSpPr>
            <a:spLocks noGrp="1"/>
          </p:cNvSpPr>
          <p:nvPr>
            <p:ph idx="1"/>
          </p:nvPr>
        </p:nvSpPr>
        <p:spPr/>
        <p:txBody>
          <a:bodyPr>
            <a:normAutofit lnSpcReduction="10000"/>
          </a:bodyPr>
          <a:lstStyle/>
          <a:p>
            <a:r>
              <a:rPr lang="pl-PL" b="0" i="0" dirty="0">
                <a:solidFill>
                  <a:srgbClr val="333333"/>
                </a:solidFill>
                <a:effectLst/>
                <a:latin typeface="Noto Serif"/>
              </a:rPr>
              <a:t>Kwestia </a:t>
            </a:r>
            <a:r>
              <a:rPr lang="pl-PL" b="1" i="0" dirty="0">
                <a:solidFill>
                  <a:srgbClr val="333333"/>
                </a:solidFill>
                <a:effectLst/>
                <a:latin typeface="Noto Serif"/>
              </a:rPr>
              <a:t>informacji konsumenckiej</a:t>
            </a:r>
            <a:r>
              <a:rPr lang="pl-PL" b="0" i="0" dirty="0">
                <a:solidFill>
                  <a:srgbClr val="333333"/>
                </a:solidFill>
                <a:effectLst/>
                <a:latin typeface="Noto Serif"/>
              </a:rPr>
              <a:t> jest uregulowana w ustawie na dwóch poziomach: po pierwsze, </a:t>
            </a:r>
            <a:r>
              <a:rPr lang="pl-PL" b="0" i="0" u="none" strike="noStrike" dirty="0">
                <a:solidFill>
                  <a:srgbClr val="CC0000"/>
                </a:solidFill>
                <a:effectLst/>
                <a:latin typeface="Noto Serif"/>
                <a:hlinkClick r:id="rId2"/>
              </a:rPr>
              <a:t>art. 7</a:t>
            </a:r>
            <a:r>
              <a:rPr lang="pl-PL" b="0" i="0" dirty="0">
                <a:solidFill>
                  <a:srgbClr val="333333"/>
                </a:solidFill>
                <a:effectLst/>
                <a:latin typeface="Noto Serif"/>
              </a:rPr>
              <a:t> i </a:t>
            </a:r>
            <a:r>
              <a:rPr lang="pl-PL" b="0" i="0" u="none" strike="noStrike" dirty="0">
                <a:solidFill>
                  <a:srgbClr val="CC0000"/>
                </a:solidFill>
                <a:effectLst/>
                <a:latin typeface="Noto Serif"/>
                <a:hlinkClick r:id="rId3"/>
              </a:rPr>
              <a:t>8</a:t>
            </a:r>
            <a:r>
              <a:rPr lang="pl-PL" b="0" i="0" dirty="0">
                <a:solidFill>
                  <a:srgbClr val="333333"/>
                </a:solidFill>
                <a:effectLst/>
                <a:latin typeface="Noto Serif"/>
              </a:rPr>
              <a:t> </a:t>
            </a:r>
            <a:r>
              <a:rPr lang="pl-PL" b="0" i="0" dirty="0" err="1">
                <a:solidFill>
                  <a:srgbClr val="333333"/>
                </a:solidFill>
                <a:effectLst/>
                <a:latin typeface="Noto Serif"/>
              </a:rPr>
              <a:t>KredytKonsU</a:t>
            </a:r>
            <a:r>
              <a:rPr lang="pl-PL" b="0" i="0" dirty="0">
                <a:solidFill>
                  <a:srgbClr val="333333"/>
                </a:solidFill>
                <a:effectLst/>
                <a:latin typeface="Noto Serif"/>
              </a:rPr>
              <a:t> zobowiązują kredytodawcę i pośrednika kredytowego, którzy reklamują kredyt konsumencki, do podania w reklamie określonych informacji w sposób, który został w tych przepisach sprecyzowany. Niezależnie od obowiązków informacyjnych odnoszących się do reklamy art. 13–23 </a:t>
            </a:r>
            <a:r>
              <a:rPr lang="pl-PL" b="0" i="0" dirty="0" err="1">
                <a:solidFill>
                  <a:srgbClr val="333333"/>
                </a:solidFill>
                <a:effectLst/>
                <a:latin typeface="Noto Serif"/>
              </a:rPr>
              <a:t>KredytKonsU</a:t>
            </a:r>
            <a:r>
              <a:rPr lang="pl-PL" b="0" i="0" dirty="0">
                <a:solidFill>
                  <a:srgbClr val="333333"/>
                </a:solidFill>
                <a:effectLst/>
                <a:latin typeface="Noto Serif"/>
              </a:rPr>
              <a:t> przewidują obowiązek przekazania konsumentowi szczegółowo określonych informacji przed zawarciem umowy o kredyt, a nie dopiero na etapie jej zawierania. </a:t>
            </a:r>
          </a:p>
          <a:p>
            <a:r>
              <a:rPr lang="pl-PL" dirty="0"/>
              <a:t>Przekazanie konsumentowi informacji powinno nastąpić w stosownym czasie przed zawarciem umowy o kredyt konsumencki, a nie dopiero na etapie zawierania umowy (wniosek z wyr. TSUE z 18.12.2014 r., CA Consumer Finance, C-449/13, EU:C:2014:2464, pkt 46). Nowelizacja art. 13 ust. 1 in </a:t>
            </a:r>
            <a:r>
              <a:rPr lang="pl-PL" dirty="0" err="1"/>
              <a:t>principio</a:t>
            </a:r>
            <a:r>
              <a:rPr lang="pl-PL" dirty="0"/>
              <a:t> </a:t>
            </a:r>
            <a:r>
              <a:rPr lang="pl-PL" dirty="0" err="1"/>
              <a:t>KredytKonsU</a:t>
            </a:r>
            <a:r>
              <a:rPr lang="pl-PL" dirty="0"/>
              <a:t>, polegająca na dodaniu zwrotu „w czasie umożliwiającym zapoznanie się z tymi informacjami”, odpowiada przywołanemu orzecznictwu TSUE</a:t>
            </a:r>
          </a:p>
        </p:txBody>
      </p:sp>
    </p:spTree>
    <p:extLst>
      <p:ext uri="{BB962C8B-B14F-4D97-AF65-F5344CB8AC3E}">
        <p14:creationId xmlns:p14="http://schemas.microsoft.com/office/powerpoint/2010/main" val="360402776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04227C6-6313-4138-B0A6-CE0B57619E19}"/>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68CB7ADB-2B52-4B9D-B782-EB2057DBCF60}"/>
              </a:ext>
            </a:extLst>
          </p:cNvPr>
          <p:cNvSpPr>
            <a:spLocks noGrp="1"/>
          </p:cNvSpPr>
          <p:nvPr>
            <p:ph idx="1"/>
          </p:nvPr>
        </p:nvSpPr>
        <p:spPr/>
        <p:txBody>
          <a:bodyPr>
            <a:normAutofit fontScale="85000" lnSpcReduction="10000"/>
          </a:bodyPr>
          <a:lstStyle/>
          <a:p>
            <a:pPr marL="0" indent="0">
              <a:buNone/>
            </a:pPr>
            <a:r>
              <a:rPr lang="pl-PL" dirty="0"/>
              <a:t>Artykuł 13 </a:t>
            </a:r>
            <a:r>
              <a:rPr lang="pl-PL" dirty="0" err="1"/>
              <a:t>KredytKonsU</a:t>
            </a:r>
            <a:r>
              <a:rPr lang="pl-PL" dirty="0"/>
              <a:t> przewiduje obowiązek podania w szczególności informacji:</a:t>
            </a:r>
          </a:p>
          <a:p>
            <a:pPr marL="0" indent="0">
              <a:spcBef>
                <a:spcPts val="0"/>
              </a:spcBef>
              <a:buNone/>
            </a:pPr>
            <a:r>
              <a:rPr lang="pl-PL" dirty="0"/>
              <a:t>1)identyfikujących kredytodawcę lub pośrednika kredytowego;</a:t>
            </a:r>
          </a:p>
          <a:p>
            <a:pPr marL="0" indent="0">
              <a:spcBef>
                <a:spcPts val="0"/>
              </a:spcBef>
              <a:buNone/>
            </a:pPr>
            <a:r>
              <a:rPr lang="pl-PL" dirty="0"/>
              <a:t>2)dotyczących czasu, na jaki ma być zawarta umowa;</a:t>
            </a:r>
          </a:p>
          <a:p>
            <a:pPr marL="0" indent="0">
              <a:spcBef>
                <a:spcPts val="0"/>
              </a:spcBef>
              <a:buNone/>
            </a:pPr>
            <a:r>
              <a:rPr lang="pl-PL" dirty="0"/>
              <a:t>3)o terminach i sposobie wypłaty i spłaty kredytu;</a:t>
            </a:r>
          </a:p>
          <a:p>
            <a:pPr marL="0" indent="0">
              <a:spcBef>
                <a:spcPts val="0"/>
              </a:spcBef>
              <a:buNone/>
            </a:pPr>
            <a:r>
              <a:rPr lang="pl-PL" dirty="0"/>
              <a:t>4)o stopie oprocentowania kredytu oraz o rzeczywistej rocznej stopie oprocentowania;</a:t>
            </a:r>
          </a:p>
          <a:p>
            <a:pPr marL="0" indent="0">
              <a:spcBef>
                <a:spcPts val="0"/>
              </a:spcBef>
              <a:buNone/>
            </a:pPr>
            <a:r>
              <a:rPr lang="pl-PL" dirty="0"/>
              <a:t>5)o wszystkich kosztach kredytu, a więc tych, które są uwzględniane przy obliczaniu rzeczywistej rocznej stopy oprocentowania, a więc także o kosztach usług dodatkowych, gdy ich poniesienie jest niezbędne do uzyskania kredytu;</a:t>
            </a:r>
          </a:p>
          <a:p>
            <a:pPr marL="0" indent="0">
              <a:spcBef>
                <a:spcPts val="0"/>
              </a:spcBef>
              <a:buNone/>
            </a:pPr>
            <a:r>
              <a:rPr lang="pl-PL" dirty="0"/>
              <a:t>6)o ewentualnej konieczności poniesienia opłat notarialnych, mimo że nie są one uwzględniane przy ustalaniu kosztu kredytu i rzeczywistej rocznej stopy oprocentowania;</a:t>
            </a:r>
          </a:p>
          <a:p>
            <a:pPr marL="0" indent="0">
              <a:spcBef>
                <a:spcPts val="0"/>
              </a:spcBef>
              <a:buNone/>
            </a:pPr>
            <a:r>
              <a:rPr lang="pl-PL" dirty="0"/>
              <a:t>7)o prawach konsumenta wynikających z komentowanej ustawy, to jest o:</a:t>
            </a:r>
          </a:p>
          <a:p>
            <a:pPr marL="0" indent="0">
              <a:spcBef>
                <a:spcPts val="0"/>
              </a:spcBef>
              <a:buNone/>
            </a:pPr>
            <a:r>
              <a:rPr lang="pl-PL" dirty="0"/>
              <a:t>	a)prawie do odstąpienia od umowy (art. 53–58 </a:t>
            </a:r>
            <a:r>
              <a:rPr lang="pl-PL" dirty="0" err="1"/>
              <a:t>KredytKonsU</a:t>
            </a:r>
            <a:r>
              <a:rPr lang="pl-PL" dirty="0"/>
              <a:t>);</a:t>
            </a:r>
          </a:p>
          <a:p>
            <a:pPr marL="0" indent="0">
              <a:spcBef>
                <a:spcPts val="0"/>
              </a:spcBef>
              <a:buNone/>
            </a:pPr>
            <a:r>
              <a:rPr lang="pl-PL" dirty="0"/>
              <a:t>	b)prawie do spłaty kredytu przed terminem (art. 48–52);</a:t>
            </a:r>
          </a:p>
          <a:p>
            <a:pPr marL="0" indent="0">
              <a:spcBef>
                <a:spcPts val="0"/>
              </a:spcBef>
              <a:buNone/>
            </a:pPr>
            <a:r>
              <a:rPr lang="pl-PL" dirty="0"/>
              <a:t>	c)prawie do otrzymania bezpłatnej informacji o wynikach weryfikacji zdolności 	kredytowej konsumenta w bazie danych (art. 9 ust. 2 i art. 10 </a:t>
            </a:r>
            <a:r>
              <a:rPr lang="pl-PL" dirty="0" err="1"/>
              <a:t>KredytKonsU</a:t>
            </a:r>
            <a:r>
              <a:rPr lang="pl-PL" dirty="0"/>
              <a:t>);</a:t>
            </a:r>
          </a:p>
          <a:p>
            <a:pPr marL="0" indent="0">
              <a:spcBef>
                <a:spcPts val="0"/>
              </a:spcBef>
              <a:buNone/>
            </a:pPr>
            <a:r>
              <a:rPr lang="pl-PL" dirty="0"/>
              <a:t>	d)prawie do otrzymania bezpłatnego projektu umowy (art. 12 </a:t>
            </a:r>
            <a:r>
              <a:rPr lang="pl-PL" dirty="0" err="1"/>
              <a:t>KredytKonsU</a:t>
            </a:r>
            <a:r>
              <a:rPr lang="pl-PL" dirty="0"/>
              <a:t>).</a:t>
            </a:r>
          </a:p>
        </p:txBody>
      </p:sp>
    </p:spTree>
    <p:extLst>
      <p:ext uri="{BB962C8B-B14F-4D97-AF65-F5344CB8AC3E}">
        <p14:creationId xmlns:p14="http://schemas.microsoft.com/office/powerpoint/2010/main" val="242577923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5F93843-F65D-44C8-83BA-AC07B39E1E70}"/>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170EE56B-1B1E-4BC3-AFB7-754E7F28C477}"/>
              </a:ext>
            </a:extLst>
          </p:cNvPr>
          <p:cNvSpPr>
            <a:spLocks noGrp="1"/>
          </p:cNvSpPr>
          <p:nvPr>
            <p:ph idx="1"/>
          </p:nvPr>
        </p:nvSpPr>
        <p:spPr/>
        <p:txBody>
          <a:bodyPr>
            <a:normAutofit/>
          </a:bodyPr>
          <a:lstStyle/>
          <a:p>
            <a:pPr marL="0" indent="0">
              <a:buNone/>
            </a:pPr>
            <a:r>
              <a:rPr lang="pl-PL" sz="2200" b="0" i="0" dirty="0">
                <a:solidFill>
                  <a:srgbClr val="333333"/>
                </a:solidFill>
                <a:effectLst/>
                <a:latin typeface="Noto Serif"/>
              </a:rPr>
              <a:t>Artykuł 14 </a:t>
            </a:r>
            <a:r>
              <a:rPr lang="pl-PL" sz="2200" b="0" i="0" dirty="0" err="1">
                <a:solidFill>
                  <a:srgbClr val="333333"/>
                </a:solidFill>
                <a:effectLst/>
                <a:latin typeface="Noto Serif"/>
              </a:rPr>
              <a:t>KredytKonsU</a:t>
            </a:r>
            <a:r>
              <a:rPr lang="pl-PL" sz="2200" b="0" i="0" dirty="0">
                <a:solidFill>
                  <a:srgbClr val="333333"/>
                </a:solidFill>
                <a:effectLst/>
                <a:latin typeface="Noto Serif"/>
              </a:rPr>
              <a:t> wprowadza dodatkowy (oprócz wymogu trwałego nośnika) wymóg formalny dotyczący sposobu (formy) przekazania konsumentowi informacji na etapie przedkontraktowym – wymóg posłużenia się w tym celu formularzem.</a:t>
            </a:r>
            <a:endParaRPr lang="pl-PL" sz="2200" dirty="0"/>
          </a:p>
        </p:txBody>
      </p:sp>
    </p:spTree>
    <p:extLst>
      <p:ext uri="{BB962C8B-B14F-4D97-AF65-F5344CB8AC3E}">
        <p14:creationId xmlns:p14="http://schemas.microsoft.com/office/powerpoint/2010/main" val="343857679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7CB46C1-C4C3-48D4-BF30-14C9DBAB88DF}"/>
              </a:ext>
            </a:extLst>
          </p:cNvPr>
          <p:cNvSpPr>
            <a:spLocks noGrp="1"/>
          </p:cNvSpPr>
          <p:nvPr>
            <p:ph type="title"/>
          </p:nvPr>
        </p:nvSpPr>
        <p:spPr/>
        <p:txBody>
          <a:bodyPr/>
          <a:lstStyle/>
          <a:p>
            <a:r>
              <a:rPr lang="pl-PL" dirty="0"/>
              <a:t>Art. 29 [Wymogi formalne umowy]</a:t>
            </a:r>
            <a:br>
              <a:rPr lang="pl-PL" dirty="0"/>
            </a:br>
            <a:endParaRPr lang="pl-PL" dirty="0"/>
          </a:p>
        </p:txBody>
      </p:sp>
      <p:sp>
        <p:nvSpPr>
          <p:cNvPr id="3" name="Symbol zastępczy zawartości 2">
            <a:extLst>
              <a:ext uri="{FF2B5EF4-FFF2-40B4-BE49-F238E27FC236}">
                <a16:creationId xmlns:a16="http://schemas.microsoft.com/office/drawing/2014/main" id="{64CF6119-10EE-42CE-8146-BD42695F8585}"/>
              </a:ext>
            </a:extLst>
          </p:cNvPr>
          <p:cNvSpPr>
            <a:spLocks noGrp="1"/>
          </p:cNvSpPr>
          <p:nvPr>
            <p:ph idx="1"/>
          </p:nvPr>
        </p:nvSpPr>
        <p:spPr/>
        <p:txBody>
          <a:bodyPr/>
          <a:lstStyle/>
          <a:p>
            <a:r>
              <a:rPr lang="pl-PL" dirty="0"/>
              <a:t>1. Umowa o kredyt konsumencki powinna być zawarta w formie pisemnej, chyba że odrębne przepisy przewidują inną szczególną formę.</a:t>
            </a:r>
          </a:p>
          <a:p>
            <a:r>
              <a:rPr lang="pl-PL" dirty="0"/>
              <a:t>2. Kredytodawca lub pośrednik kredytowy jest zobowiązany niezwłocznie doręczyć umowę konsumentowi.</a:t>
            </a:r>
          </a:p>
          <a:p>
            <a:r>
              <a:rPr lang="pl-PL" dirty="0"/>
              <a:t>3. Umowa powinna być sformułowana w sposób jednoznaczny i zrozumiały.</a:t>
            </a:r>
          </a:p>
          <a:p>
            <a:pPr marL="0" indent="0">
              <a:buNone/>
            </a:pPr>
            <a:endParaRPr lang="pl-PL" dirty="0"/>
          </a:p>
        </p:txBody>
      </p:sp>
    </p:spTree>
    <p:extLst>
      <p:ext uri="{BB962C8B-B14F-4D97-AF65-F5344CB8AC3E}">
        <p14:creationId xmlns:p14="http://schemas.microsoft.com/office/powerpoint/2010/main" val="23801088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63E3D5B-1273-4771-9BC6-B000BC19BD34}"/>
              </a:ext>
            </a:extLst>
          </p:cNvPr>
          <p:cNvSpPr>
            <a:spLocks noGrp="1"/>
          </p:cNvSpPr>
          <p:nvPr>
            <p:ph type="title"/>
          </p:nvPr>
        </p:nvSpPr>
        <p:spPr/>
        <p:txBody>
          <a:bodyPr/>
          <a:lstStyle/>
          <a:p>
            <a:r>
              <a:rPr lang="pl-PL" dirty="0"/>
              <a:t>Kredyty frankowe</a:t>
            </a:r>
          </a:p>
        </p:txBody>
      </p:sp>
      <p:sp>
        <p:nvSpPr>
          <p:cNvPr id="3" name="Symbol zastępczy zawartości 2">
            <a:extLst>
              <a:ext uri="{FF2B5EF4-FFF2-40B4-BE49-F238E27FC236}">
                <a16:creationId xmlns:a16="http://schemas.microsoft.com/office/drawing/2014/main" id="{389C1524-A7EE-4433-B60F-DD4F7C4E7849}"/>
              </a:ext>
            </a:extLst>
          </p:cNvPr>
          <p:cNvSpPr>
            <a:spLocks noGrp="1"/>
          </p:cNvSpPr>
          <p:nvPr>
            <p:ph idx="1"/>
          </p:nvPr>
        </p:nvSpPr>
        <p:spPr/>
        <p:txBody>
          <a:bodyPr>
            <a:normAutofit fontScale="92500" lnSpcReduction="20000"/>
          </a:bodyPr>
          <a:lstStyle/>
          <a:p>
            <a:pPr>
              <a:lnSpc>
                <a:spcPct val="107000"/>
              </a:lnSpc>
              <a:spcAft>
                <a:spcPts val="800"/>
              </a:spcAft>
              <a:tabLst>
                <a:tab pos="1828800" algn="l"/>
              </a:tabLst>
            </a:pPr>
            <a:r>
              <a:rPr lang="pl-PL" sz="1800" dirty="0">
                <a:effectLst/>
                <a:latin typeface="Calibri" panose="020F0502020204030204" pitchFamily="34" charset="0"/>
                <a:ea typeface="Calibri" panose="020F0502020204030204" pitchFamily="34" charset="0"/>
                <a:cs typeface="Times New Roman" panose="02020603050405020304" pitchFamily="18" charset="0"/>
              </a:rPr>
              <a:t>Przed SN uchwała w składzie Całej Izby Cywilnej</a:t>
            </a:r>
          </a:p>
          <a:p>
            <a:pPr>
              <a:lnSpc>
                <a:spcPct val="107000"/>
              </a:lnSpc>
              <a:spcAft>
                <a:spcPts val="800"/>
              </a:spcAft>
              <a:tabLst>
                <a:tab pos="1828800" algn="l"/>
              </a:tabLst>
            </a:pPr>
            <a:r>
              <a:rPr lang="pl-PL" sz="1800" dirty="0">
                <a:effectLst/>
                <a:latin typeface="Calibri" panose="020F0502020204030204" pitchFamily="34" charset="0"/>
                <a:ea typeface="Calibri" panose="020F0502020204030204" pitchFamily="34" charset="0"/>
                <a:cs typeface="Times New Roman" panose="02020603050405020304" pitchFamily="18" charset="0"/>
              </a:rPr>
              <a:t>Sześć pytań prezes SN w sprawach frankowych</a:t>
            </a:r>
            <a:br>
              <a:rPr lang="pl-PL" sz="1800" dirty="0">
                <a:effectLst/>
                <a:latin typeface="Calibri" panose="020F0502020204030204" pitchFamily="34" charset="0"/>
                <a:ea typeface="Calibri" panose="020F0502020204030204" pitchFamily="34" charset="0"/>
                <a:cs typeface="Times New Roman" panose="02020603050405020304" pitchFamily="18" charset="0"/>
              </a:rPr>
            </a:br>
            <a:endParaRPr lang="pl-PL"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tabLst>
                <a:tab pos="1828800" algn="l"/>
              </a:tabLst>
            </a:pPr>
            <a:r>
              <a:rPr lang="pl-PL" sz="1800" dirty="0">
                <a:effectLst/>
                <a:latin typeface="Calibri" panose="020F0502020204030204" pitchFamily="34" charset="0"/>
                <a:ea typeface="Calibri" panose="020F0502020204030204" pitchFamily="34" charset="0"/>
                <a:cs typeface="Times New Roman" panose="02020603050405020304" pitchFamily="18" charset="0"/>
              </a:rPr>
              <a:t>Czy w razie uznania, że postanowienie umowy kredytu indeksowanego lub denominowanego odnoszące się do sposobu określania kursu waluty obcej stanowi niedozwolone postanowienie umowne i nie wiąże konsumenta, możliwe jest przyjęcie, że miejsce tego postanowienia zajmuje inny sposób określenia kursu waluty obcej wynikający z przepisów prawa lub zwyczajów? </a:t>
            </a:r>
          </a:p>
          <a:p>
            <a:pPr marL="342900" lvl="0" indent="-342900">
              <a:lnSpc>
                <a:spcPct val="107000"/>
              </a:lnSpc>
              <a:buFont typeface="+mj-lt"/>
              <a:buAutoNum type="arabicPeriod"/>
              <a:tabLst>
                <a:tab pos="1828800" algn="l"/>
              </a:tabLst>
            </a:pPr>
            <a:r>
              <a:rPr lang="pl-PL" sz="1800" dirty="0">
                <a:effectLst/>
                <a:latin typeface="Calibri" panose="020F0502020204030204" pitchFamily="34" charset="0"/>
                <a:ea typeface="Calibri" panose="020F0502020204030204" pitchFamily="34" charset="0"/>
                <a:cs typeface="Times New Roman" panose="02020603050405020304" pitchFamily="18" charset="0"/>
              </a:rPr>
              <a:t>Czy w razie niemożliwości ustalenia wiążącego strony kursu waluty obcej w umowie kredytu indeksowanego do takiej waluty umowa może wiązać strony w pozostałym zakresie?</a:t>
            </a:r>
          </a:p>
          <a:p>
            <a:pPr marL="342900" lvl="0" indent="-342900">
              <a:lnSpc>
                <a:spcPct val="107000"/>
              </a:lnSpc>
              <a:spcAft>
                <a:spcPts val="800"/>
              </a:spcAft>
              <a:buFont typeface="+mj-lt"/>
              <a:buAutoNum type="arabicPeriod"/>
              <a:tabLst>
                <a:tab pos="1828800" algn="l"/>
              </a:tabLst>
            </a:pPr>
            <a:r>
              <a:rPr lang="pl-PL" sz="1800" dirty="0">
                <a:effectLst/>
                <a:latin typeface="Calibri" panose="020F0502020204030204" pitchFamily="34" charset="0"/>
                <a:ea typeface="Calibri" panose="020F0502020204030204" pitchFamily="34" charset="0"/>
                <a:cs typeface="Times New Roman" panose="02020603050405020304" pitchFamily="18" charset="0"/>
              </a:rPr>
              <a:t>Czy w razie niemożliwości ustalenia wiążącego strony kursu waluty obcej w umowie kredytu denominowanego w walucie obcej umowa ta może wiązać strony w pozostałym zakresie?</a:t>
            </a:r>
          </a:p>
          <a:p>
            <a:endParaRPr lang="pl-PL" dirty="0"/>
          </a:p>
        </p:txBody>
      </p:sp>
    </p:spTree>
    <p:extLst>
      <p:ext uri="{BB962C8B-B14F-4D97-AF65-F5344CB8AC3E}">
        <p14:creationId xmlns:p14="http://schemas.microsoft.com/office/powerpoint/2010/main" val="406895541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EF9CC28-58FE-413D-92D7-670510651406}"/>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3210E519-38A9-4A88-98A3-D12A0A1C0CAF}"/>
              </a:ext>
            </a:extLst>
          </p:cNvPr>
          <p:cNvSpPr>
            <a:spLocks noGrp="1"/>
          </p:cNvSpPr>
          <p:nvPr>
            <p:ph idx="1"/>
          </p:nvPr>
        </p:nvSpPr>
        <p:spPr/>
        <p:txBody>
          <a:bodyPr/>
          <a:lstStyle/>
          <a:p>
            <a:r>
              <a:rPr lang="pl-PL" sz="1800" dirty="0">
                <a:effectLst/>
                <a:latin typeface="Calibri" panose="020F0502020204030204" pitchFamily="34" charset="0"/>
                <a:ea typeface="Calibri" panose="020F0502020204030204" pitchFamily="34" charset="0"/>
                <a:cs typeface="Times New Roman" panose="02020603050405020304" pitchFamily="18" charset="0"/>
              </a:rPr>
              <a:t>Pierwsze pytanie dotyczące uzupełniania umowy jest oczywiste, odpowiedzi na nie już dawno udzielił Trybunał Sprawiedliwości Unii Europejskiej. TSUE dopuszcza taką możliwość jedynie gdy brak uzupełnienia prowadzi do nieważności umowy, co według konsumenta byłoby dla niego niekorzystne. Wówczas można uzupełnić umowę, ale tylko przepisem dyspozytywnym. </a:t>
            </a:r>
          </a:p>
          <a:p>
            <a:r>
              <a:rPr lang="pl-PL" sz="1800" dirty="0">
                <a:effectLst/>
                <a:latin typeface="Calibri" panose="020F0502020204030204" pitchFamily="34" charset="0"/>
                <a:ea typeface="Calibri" panose="020F0502020204030204" pitchFamily="34" charset="0"/>
                <a:cs typeface="Times New Roman" panose="02020603050405020304" pitchFamily="18" charset="0"/>
              </a:rPr>
              <a:t>Kolejne pytania prawnicy oceniają jako celne. Odpowiedź na pytanie drugie i trzecie dotyczące ważności umowy o kredyt indeksowany i denominowany jest bardzo potrzebna. To jest kluczowe pytanie. SN ustali bowiem, czy można „</a:t>
            </a:r>
            <a:r>
              <a:rPr lang="pl-PL" sz="1800" dirty="0" err="1">
                <a:effectLst/>
                <a:latin typeface="Calibri" panose="020F0502020204030204" pitchFamily="34" charset="0"/>
                <a:ea typeface="Calibri" panose="020F0502020204030204" pitchFamily="34" charset="0"/>
                <a:cs typeface="Times New Roman" panose="02020603050405020304" pitchFamily="18" charset="0"/>
              </a:rPr>
              <a:t>odfrankowić</a:t>
            </a:r>
            <a:r>
              <a:rPr lang="pl-PL" sz="1800" dirty="0">
                <a:effectLst/>
                <a:latin typeface="Calibri" panose="020F0502020204030204" pitchFamily="34" charset="0"/>
                <a:ea typeface="Calibri" panose="020F0502020204030204" pitchFamily="34" charset="0"/>
                <a:cs typeface="Times New Roman" panose="02020603050405020304" pitchFamily="18" charset="0"/>
              </a:rPr>
              <a:t>” umowę czy trzeba ją unieważnić. Sądy orzekają różnie.</a:t>
            </a:r>
            <a:br>
              <a:rPr lang="pl-PL" sz="1800" dirty="0">
                <a:effectLst/>
                <a:latin typeface="Calibri" panose="020F0502020204030204" pitchFamily="34" charset="0"/>
                <a:ea typeface="Calibri" panose="020F0502020204030204" pitchFamily="34" charset="0"/>
                <a:cs typeface="Times New Roman" panose="02020603050405020304" pitchFamily="18" charset="0"/>
              </a:rPr>
            </a:br>
            <a:endParaRPr lang="pl-PL" dirty="0"/>
          </a:p>
        </p:txBody>
      </p:sp>
    </p:spTree>
    <p:extLst>
      <p:ext uri="{BB962C8B-B14F-4D97-AF65-F5344CB8AC3E}">
        <p14:creationId xmlns:p14="http://schemas.microsoft.com/office/powerpoint/2010/main" val="305082723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15F057A-9ECC-4291-8675-77BF76DA320D}"/>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7FF23EC6-1901-4F86-BE7B-92BD19C8D8A0}"/>
              </a:ext>
            </a:extLst>
          </p:cNvPr>
          <p:cNvSpPr>
            <a:spLocks noGrp="1"/>
          </p:cNvSpPr>
          <p:nvPr>
            <p:ph idx="1"/>
          </p:nvPr>
        </p:nvSpPr>
        <p:spPr/>
        <p:txBody>
          <a:bodyPr/>
          <a:lstStyle/>
          <a:p>
            <a:r>
              <a:rPr lang="pl-PL" sz="1800" dirty="0">
                <a:effectLst/>
                <a:latin typeface="Calibri" panose="020F0502020204030204" pitchFamily="34" charset="0"/>
                <a:ea typeface="Calibri" panose="020F0502020204030204" pitchFamily="34" charset="0"/>
                <a:cs typeface="Times New Roman" panose="02020603050405020304" pitchFamily="18" charset="0"/>
              </a:rPr>
              <a:t>Czwarte pytanie dotyczy teorii salda i dwóch </a:t>
            </a:r>
            <a:r>
              <a:rPr lang="pl-PL" sz="1800" dirty="0" err="1">
                <a:effectLst/>
                <a:latin typeface="Calibri" panose="020F0502020204030204" pitchFamily="34" charset="0"/>
                <a:ea typeface="Calibri" panose="020F0502020204030204" pitchFamily="34" charset="0"/>
                <a:cs typeface="Times New Roman" panose="02020603050405020304" pitchFamily="18" charset="0"/>
              </a:rPr>
              <a:t>kondykcji</a:t>
            </a:r>
            <a:r>
              <a:rPr lang="pl-PL" sz="1800" dirty="0">
                <a:effectLst/>
                <a:latin typeface="Calibri" panose="020F0502020204030204" pitchFamily="34" charset="0"/>
                <a:ea typeface="Calibri" panose="020F0502020204030204" pitchFamily="34" charset="0"/>
                <a:cs typeface="Times New Roman" panose="02020603050405020304" pitchFamily="18" charset="0"/>
              </a:rPr>
              <a:t>. Bezprawne klauzule powinny skutkować stwierdzeniem nieważności umowy o kredyt denominowany. Z kolei Sąd Najwyższy pod koniec 2019 roku "</a:t>
            </a:r>
            <a:r>
              <a:rPr lang="pl-PL" sz="1800" dirty="0" err="1">
                <a:effectLst/>
                <a:latin typeface="Calibri" panose="020F0502020204030204" pitchFamily="34" charset="0"/>
                <a:ea typeface="Calibri" panose="020F0502020204030204" pitchFamily="34" charset="0"/>
                <a:cs typeface="Times New Roman" panose="02020603050405020304" pitchFamily="18" charset="0"/>
              </a:rPr>
              <a:t>odfrankowił</a:t>
            </a:r>
            <a:r>
              <a:rPr lang="pl-PL" sz="1800" dirty="0">
                <a:effectLst/>
                <a:latin typeface="Calibri" panose="020F0502020204030204" pitchFamily="34" charset="0"/>
                <a:ea typeface="Calibri" panose="020F0502020204030204" pitchFamily="34" charset="0"/>
                <a:cs typeface="Times New Roman" panose="02020603050405020304" pitchFamily="18" charset="0"/>
              </a:rPr>
              <a:t>" taki kredyt. </a:t>
            </a:r>
          </a:p>
          <a:p>
            <a:r>
              <a:rPr lang="pl-PL" sz="1800" dirty="0">
                <a:effectLst/>
                <a:latin typeface="Calibri" panose="020F0502020204030204" pitchFamily="34" charset="0"/>
                <a:ea typeface="Calibri" panose="020F0502020204030204" pitchFamily="34" charset="0"/>
                <a:cs typeface="Times New Roman" panose="02020603050405020304" pitchFamily="18" charset="0"/>
              </a:rPr>
              <a:t>Piąte pytanie dotyczy ważnej kwestii przedawnienia roszczeń. Prof. Ewa Łętowska uważa, że biegnie ona od wyroku. Większość prawników broniących </a:t>
            </a:r>
            <a:r>
              <a:rPr lang="pl-PL" sz="1800" dirty="0" err="1">
                <a:effectLst/>
                <a:latin typeface="Calibri" panose="020F0502020204030204" pitchFamily="34" charset="0"/>
                <a:ea typeface="Calibri" panose="020F0502020204030204" pitchFamily="34" charset="0"/>
                <a:cs typeface="Times New Roman" panose="02020603050405020304" pitchFamily="18" charset="0"/>
              </a:rPr>
              <a:t>frankowiczów</a:t>
            </a:r>
            <a:r>
              <a:rPr lang="pl-PL" sz="1800" dirty="0">
                <a:effectLst/>
                <a:latin typeface="Calibri" panose="020F0502020204030204" pitchFamily="34" charset="0"/>
                <a:ea typeface="Calibri" panose="020F0502020204030204" pitchFamily="34" charset="0"/>
                <a:cs typeface="Times New Roman" panose="02020603050405020304" pitchFamily="18" charset="0"/>
              </a:rPr>
              <a:t>, wskazują, że zgodnie z Kodeksem cywilnym od spełnienia świadczenia, czyli jego wypłaty. To jednak oznacza, że bankom przedawniły się roszczenia, choć mogą jeszcze powalczyć. Można liczyć się z tym, że sądy nie będą uwzględniać przedawnienia roszczeń z uwagi na względy słuszności (art. 117(1) par. 1 k.c.).</a:t>
            </a:r>
            <a:br>
              <a:rPr lang="pl-PL" sz="1800" dirty="0">
                <a:effectLst/>
                <a:latin typeface="Calibri" panose="020F0502020204030204" pitchFamily="34" charset="0"/>
                <a:ea typeface="Calibri" panose="020F0502020204030204" pitchFamily="34" charset="0"/>
                <a:cs typeface="Times New Roman" panose="02020603050405020304" pitchFamily="18" charset="0"/>
              </a:rPr>
            </a:br>
            <a:endParaRPr lang="pl-PL" dirty="0"/>
          </a:p>
        </p:txBody>
      </p:sp>
    </p:spTree>
    <p:extLst>
      <p:ext uri="{BB962C8B-B14F-4D97-AF65-F5344CB8AC3E}">
        <p14:creationId xmlns:p14="http://schemas.microsoft.com/office/powerpoint/2010/main" val="121059041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FA4AF16-B1AF-4C37-8F44-242891CD128D}"/>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29F8FF6B-3C94-4385-B528-12870D2BBF43}"/>
              </a:ext>
            </a:extLst>
          </p:cNvPr>
          <p:cNvSpPr>
            <a:spLocks noGrp="1"/>
          </p:cNvSpPr>
          <p:nvPr>
            <p:ph idx="1"/>
          </p:nvPr>
        </p:nvSpPr>
        <p:spPr/>
        <p:txBody>
          <a:bodyPr/>
          <a:lstStyle/>
          <a:p>
            <a:r>
              <a:rPr lang="pl-PL" sz="1800" dirty="0">
                <a:effectLst/>
                <a:latin typeface="Calibri" panose="020F0502020204030204" pitchFamily="34" charset="0"/>
                <a:ea typeface="Calibri" panose="020F0502020204030204" pitchFamily="34" charset="0"/>
                <a:cs typeface="Times New Roman" panose="02020603050405020304" pitchFamily="18" charset="0"/>
              </a:rPr>
              <a:t>Dla kogo pozew o wynagrodzenie za bezumowne korzystanie z kapitału?</a:t>
            </a:r>
            <a:br>
              <a:rPr lang="pl-PL" sz="1800" dirty="0">
                <a:effectLst/>
                <a:latin typeface="Calibri" panose="020F0502020204030204" pitchFamily="34" charset="0"/>
                <a:ea typeface="Calibri" panose="020F0502020204030204" pitchFamily="34" charset="0"/>
                <a:cs typeface="Times New Roman" panose="02020603050405020304" pitchFamily="18" charset="0"/>
              </a:rPr>
            </a:br>
            <a:r>
              <a:rPr lang="pl-PL" sz="1800" dirty="0">
                <a:effectLst/>
                <a:latin typeface="Calibri" panose="020F0502020204030204" pitchFamily="34" charset="0"/>
                <a:ea typeface="Calibri" panose="020F0502020204030204" pitchFamily="34" charset="0"/>
                <a:cs typeface="Times New Roman" panose="02020603050405020304" pitchFamily="18" charset="0"/>
              </a:rPr>
              <a:t>Na ostatnie, szóste pytanie o wynagrodzenie za korzystanie z kapitału, odpowiedź na nie, utnie wiele sporów na przyszłość. Za jej sprawą może powstać spójna koncepcja rozstrzygania spraw frankowych. ALE: 11 grudnia 2019 r. w sprawie o kredyt frankowy (sygn. V CSK 382/18) SN odniósł się do tej kwestii. Zasugerował bankom, że mogą występować z roszczeniami o wynagrodzenie za korzystanie z kapitału przy nieważnej umowie. </a:t>
            </a:r>
          </a:p>
          <a:p>
            <a:endParaRPr lang="pl-PL" dirty="0"/>
          </a:p>
        </p:txBody>
      </p:sp>
    </p:spTree>
    <p:extLst>
      <p:ext uri="{BB962C8B-B14F-4D97-AF65-F5344CB8AC3E}">
        <p14:creationId xmlns:p14="http://schemas.microsoft.com/office/powerpoint/2010/main" val="3824559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3F58514-F321-46A1-8772-DD736D26F596}"/>
              </a:ext>
            </a:extLst>
          </p:cNvPr>
          <p:cNvSpPr>
            <a:spLocks noGrp="1"/>
          </p:cNvSpPr>
          <p:nvPr>
            <p:ph type="title"/>
          </p:nvPr>
        </p:nvSpPr>
        <p:spPr/>
        <p:txBody>
          <a:bodyPr>
            <a:normAutofit/>
          </a:bodyPr>
          <a:lstStyle/>
          <a:p>
            <a:r>
              <a:rPr lang="pl-PL" dirty="0"/>
              <a:t>Zagrożenia dla konsumentów:</a:t>
            </a:r>
            <a:br>
              <a:rPr lang="pl-PL" dirty="0"/>
            </a:br>
            <a:endParaRPr lang="pl-PL" dirty="0"/>
          </a:p>
        </p:txBody>
      </p:sp>
      <p:sp>
        <p:nvSpPr>
          <p:cNvPr id="3" name="Symbol zastępczy zawartości 2">
            <a:extLst>
              <a:ext uri="{FF2B5EF4-FFF2-40B4-BE49-F238E27FC236}">
                <a16:creationId xmlns:a16="http://schemas.microsoft.com/office/drawing/2014/main" id="{657273ED-0611-4FF0-AF14-E3C8D2CFD12F}"/>
              </a:ext>
            </a:extLst>
          </p:cNvPr>
          <p:cNvSpPr>
            <a:spLocks noGrp="1"/>
          </p:cNvSpPr>
          <p:nvPr>
            <p:ph idx="1"/>
          </p:nvPr>
        </p:nvSpPr>
        <p:spPr/>
        <p:txBody>
          <a:bodyPr>
            <a:normAutofit/>
          </a:bodyPr>
          <a:lstStyle/>
          <a:p>
            <a:r>
              <a:rPr lang="pl-PL" dirty="0"/>
              <a:t>cechą charakterystyczną usługi turystycznej jest zróżnicowanie jej treści</a:t>
            </a:r>
          </a:p>
          <a:p>
            <a:r>
              <a:rPr lang="pl-PL" dirty="0"/>
              <a:t>podróżny świadczenia turystyczne otrzymuje od wielu różnych podmiotów (przewoźnicy, hotelarze, organizatorzy zwiedzania etc.), z którymi konsumenta usługi nie łączy prawny stosunek, a których z kolei łączą przeróżne stosunki prawne z biurem podróży</a:t>
            </a:r>
          </a:p>
          <a:p>
            <a:r>
              <a:rPr lang="pl-PL" dirty="0"/>
              <a:t>są to świadczenia w wysokim stopniu terminowe (plany urlopowe klienta, jego bliskich), realizowane często w realiach nieznanych konsumentowi</a:t>
            </a:r>
          </a:p>
          <a:p>
            <a:r>
              <a:rPr lang="pl-PL" dirty="0"/>
              <a:t>kosztowność usługi i fakt, że jest ona często realizowana w innym kraju niż ten, którego konsument jest obywatelem (np. ryzykiem jest pozostawienie turystów za granicą bez realizowania należnych świadczeń, bez możliwości powrotu do kraju, z powodu niewypłacalności organizatora podróży).</a:t>
            </a:r>
          </a:p>
        </p:txBody>
      </p:sp>
    </p:spTree>
    <p:extLst>
      <p:ext uri="{BB962C8B-B14F-4D97-AF65-F5344CB8AC3E}">
        <p14:creationId xmlns:p14="http://schemas.microsoft.com/office/powerpoint/2010/main" val="3638439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EBE1BA7-965C-42C5-9987-4396C22C98C4}"/>
              </a:ext>
            </a:extLst>
          </p:cNvPr>
          <p:cNvSpPr>
            <a:spLocks noGrp="1"/>
          </p:cNvSpPr>
          <p:nvPr>
            <p:ph type="title"/>
          </p:nvPr>
        </p:nvSpPr>
        <p:spPr/>
        <p:txBody>
          <a:bodyPr/>
          <a:lstStyle/>
          <a:p>
            <a:endParaRPr lang="pl-PL" dirty="0"/>
          </a:p>
        </p:txBody>
      </p:sp>
      <p:graphicFrame>
        <p:nvGraphicFramePr>
          <p:cNvPr id="5" name="Symbol zastępczy zawartości 4">
            <a:extLst>
              <a:ext uri="{FF2B5EF4-FFF2-40B4-BE49-F238E27FC236}">
                <a16:creationId xmlns:a16="http://schemas.microsoft.com/office/drawing/2014/main" id="{E6249654-11E8-4119-AEEA-40C365401B0E}"/>
              </a:ext>
            </a:extLst>
          </p:cNvPr>
          <p:cNvGraphicFramePr>
            <a:graphicFrameLocks noGrp="1"/>
          </p:cNvGraphicFramePr>
          <p:nvPr>
            <p:ph idx="1"/>
            <p:extLst>
              <p:ext uri="{D42A27DB-BD31-4B8C-83A1-F6EECF244321}">
                <p14:modId xmlns:p14="http://schemas.microsoft.com/office/powerpoint/2010/main" val="4293569707"/>
              </p:ext>
            </p:extLst>
          </p:nvPr>
        </p:nvGraphicFramePr>
        <p:xfrm>
          <a:off x="2589213" y="2133600"/>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6123652"/>
      </p:ext>
    </p:extLst>
  </p:cSld>
  <p:clrMapOvr>
    <a:masterClrMapping/>
  </p:clrMapOvr>
</p:sld>
</file>

<file path=ppt/theme/theme1.xml><?xml version="1.0" encoding="utf-8"?>
<a:theme xmlns:a="http://schemas.openxmlformats.org/drawingml/2006/main" name="Smuga">
  <a:themeElements>
    <a:clrScheme name="Smuga">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Smug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mug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TM02892315[[fn=Smuga]]</Template>
  <TotalTime>1478</TotalTime>
  <Words>8061</Words>
  <Application>Microsoft Office PowerPoint</Application>
  <PresentationFormat>Panoramiczny</PresentationFormat>
  <Paragraphs>268</Paragraphs>
  <Slides>77</Slides>
  <Notes>0</Notes>
  <HiddenSlides>0</HiddenSlides>
  <MMClips>0</MMClips>
  <ScaleCrop>false</ScaleCrop>
  <HeadingPairs>
    <vt:vector size="6" baseType="variant">
      <vt:variant>
        <vt:lpstr>Używane czcionki</vt:lpstr>
      </vt:variant>
      <vt:variant>
        <vt:i4>14</vt:i4>
      </vt:variant>
      <vt:variant>
        <vt:lpstr>Motyw</vt:lpstr>
      </vt:variant>
      <vt:variant>
        <vt:i4>1</vt:i4>
      </vt:variant>
      <vt:variant>
        <vt:lpstr>Tytuły slajdów</vt:lpstr>
      </vt:variant>
      <vt:variant>
        <vt:i4>77</vt:i4>
      </vt:variant>
    </vt:vector>
  </HeadingPairs>
  <TitlesOfParts>
    <vt:vector size="92" baseType="lpstr">
      <vt:lpstr>Abadi</vt:lpstr>
      <vt:lpstr>Arial</vt:lpstr>
      <vt:lpstr>Calibri</vt:lpstr>
      <vt:lpstr>Century Gothic</vt:lpstr>
      <vt:lpstr>Georgia</vt:lpstr>
      <vt:lpstr>Helvetica Neue</vt:lpstr>
      <vt:lpstr>Noto Serif</vt:lpstr>
      <vt:lpstr>Open Sans</vt:lpstr>
      <vt:lpstr>PT Sans</vt:lpstr>
      <vt:lpstr>roboto</vt:lpstr>
      <vt:lpstr>Times New Roman</vt:lpstr>
      <vt:lpstr>Verdana</vt:lpstr>
      <vt:lpstr>Wingdings</vt:lpstr>
      <vt:lpstr>Wingdings 3</vt:lpstr>
      <vt:lpstr>Smuga</vt:lpstr>
      <vt:lpstr>PRAWA KONSUMENTA NA RYNKU USŁUG TURYSTYCZNYCH</vt:lpstr>
      <vt:lpstr>Prezentacja programu PowerPoint</vt:lpstr>
      <vt:lpstr>Art. 385(5) KC</vt:lpstr>
      <vt:lpstr>Prezentacja programu PowerPoint</vt:lpstr>
      <vt:lpstr>Prezentacja programu PowerPoint</vt:lpstr>
      <vt:lpstr>Prezentacja programu PowerPoint</vt:lpstr>
      <vt:lpstr>Rynek usług turystycznych w Unii Europejskiej  </vt:lpstr>
      <vt:lpstr>Zagrożenia dla konsumentów: </vt:lpstr>
      <vt:lpstr>Prezentacja programu PowerPoint</vt:lpstr>
      <vt:lpstr>WYJĄTKI OD ART.4 DYREKTYWY 2015</vt:lpstr>
      <vt:lpstr>Prezentacja programu PowerPoint</vt:lpstr>
      <vt:lpstr>Prezentacja programu PowerPoint</vt:lpstr>
      <vt:lpstr>PODSTAWOWE CELE</vt:lpstr>
      <vt:lpstr>Prezentacja programu PowerPoint</vt:lpstr>
      <vt:lpstr>Prezentacja programu PowerPoint</vt:lpstr>
      <vt:lpstr>USTAWA O IMPREZACH TURYSTYCZNYCH I POWIĄZANYCH USŁUGACH TURYSTYCZNYCH z 24.11.2017 r. (Dz.U. z 2017 r. poz. 2361)</vt:lpstr>
      <vt:lpstr>Podstawowe definicje:</vt:lpstr>
      <vt:lpstr>Prezentacja programu PowerPoint</vt:lpstr>
      <vt:lpstr>Prezentacja programu PowerPoint</vt:lpstr>
      <vt:lpstr>USTAWA O USŁUGACH HOTELARSKICH ORAZ USŁUGACH PILOTÓW WYCIECZEK I PRZEWODNIKÓW TURYSTYCZNYCH z 29.08.1997 r. (Dz.U. Nr 133, poz. 884) – podstawowe definicje </vt:lpstr>
      <vt:lpstr>Prezentacja programu PowerPoint</vt:lpstr>
      <vt:lpstr>NAJWAŻNIEJSZE PRAWA TURYSTY: </vt:lpstr>
      <vt:lpstr>Prezentacja programu PowerPoint</vt:lpstr>
      <vt:lpstr>Prezentacja programu PowerPoint</vt:lpstr>
      <vt:lpstr>OCENA ZGODNOŚCI USTAWY Z DYREKTYWĄ 2015 </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Kazusy</vt:lpstr>
      <vt:lpstr>Prezentacja programu PowerPoint</vt:lpstr>
      <vt:lpstr>Prezentacja programu PowerPoint</vt:lpstr>
      <vt:lpstr>Pojęcie hotelu i podobnego zakładu </vt:lpstr>
      <vt:lpstr>Prezentacja programu PowerPoint</vt:lpstr>
      <vt:lpstr>Komentarz Art. 846 KC red. Załucki 2020, wyd. 2/Konert </vt:lpstr>
      <vt:lpstr>Prezentacja programu PowerPoint</vt:lpstr>
      <vt:lpstr>Pojazdy mechaniczne oraz żywe zwierzęta</vt:lpstr>
      <vt:lpstr>Prezentacja programu PowerPoint</vt:lpstr>
      <vt:lpstr>Prezentacja programu PowerPoint</vt:lpstr>
      <vt:lpstr>Tezy z orzecznictwa </vt:lpstr>
      <vt:lpstr>Kazusy c.d.n.</vt:lpstr>
      <vt:lpstr>CORONAVIRUS https://prawoturystyczne.com/ blog dr P. Cybuli</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USŁUGI FINANSOWE</vt:lpstr>
      <vt:lpstr>Prezentacja programu PowerPoint</vt:lpstr>
      <vt:lpstr>KREDYT KONSUMENCKI</vt:lpstr>
      <vt:lpstr>Prezentacja programu PowerPoint</vt:lpstr>
      <vt:lpstr>Prezentacja programu PowerPoint</vt:lpstr>
      <vt:lpstr>Prezentacja programu PowerPoint</vt:lpstr>
      <vt:lpstr>Prezentacja programu PowerPoint</vt:lpstr>
      <vt:lpstr>Podwyższenie kwoty kredytu udzielonego konsumentowi </vt:lpstr>
      <vt:lpstr>Obowiązek informacji w reklamie</vt:lpstr>
      <vt:lpstr>Prezentacja programu PowerPoint</vt:lpstr>
      <vt:lpstr>Prezentacja programu PowerPoint</vt:lpstr>
      <vt:lpstr>Art. 7a KredytKonsU red. Stanisławska 2018, wyd. 1/Łukaszewski</vt:lpstr>
      <vt:lpstr>Zakres reprezentatywnego przykładu danych i informacji podawanych konsumentom</vt:lpstr>
      <vt:lpstr>Prezentacja programu PowerPoint</vt:lpstr>
      <vt:lpstr>Ocena zdolności kredytowej konsumenta</vt:lpstr>
      <vt:lpstr>Prezentacja programu PowerPoint</vt:lpstr>
      <vt:lpstr>Prezentacja programu PowerPoint</vt:lpstr>
      <vt:lpstr>Obowiązek udzielania konsumentowi wyjaśnień</vt:lpstr>
      <vt:lpstr>Prezentacja programu PowerPoint</vt:lpstr>
      <vt:lpstr>Prezentacja programu PowerPoint</vt:lpstr>
      <vt:lpstr>Prezentacja programu PowerPoint</vt:lpstr>
      <vt:lpstr>Art. 29 [Wymogi formalne umowy] </vt:lpstr>
      <vt:lpstr>Kredyty frankowe</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PRAWA KONSUMENTA</dc:title>
  <dc:creator>Anna Juryk</dc:creator>
  <cp:lastModifiedBy>Anna Juryk</cp:lastModifiedBy>
  <cp:revision>1</cp:revision>
  <dcterms:created xsi:type="dcterms:W3CDTF">2021-05-23T15:52:21Z</dcterms:created>
  <dcterms:modified xsi:type="dcterms:W3CDTF">2021-05-28T06:45:00Z</dcterms:modified>
</cp:coreProperties>
</file>