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60" r:id="rId5"/>
    <p:sldId id="261" r:id="rId6"/>
    <p:sldId id="262" r:id="rId7"/>
    <p:sldId id="258" r:id="rId8"/>
    <p:sldId id="263" r:id="rId9"/>
    <p:sldId id="264" r:id="rId10"/>
    <p:sldId id="265"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301" r:id="rId30"/>
    <p:sldId id="302" r:id="rId31"/>
    <p:sldId id="286" r:id="rId32"/>
    <p:sldId id="287" r:id="rId33"/>
    <p:sldId id="291" r:id="rId34"/>
    <p:sldId id="292" r:id="rId35"/>
    <p:sldId id="293" r:id="rId36"/>
    <p:sldId id="294" r:id="rId37"/>
    <p:sldId id="295" r:id="rId38"/>
    <p:sldId id="296" r:id="rId39"/>
    <p:sldId id="297" r:id="rId40"/>
    <p:sldId id="298" r:id="rId41"/>
    <p:sldId id="299" r:id="rId42"/>
    <p:sldId id="300"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EB552C-C9E8-42AC-BB70-A212D18FCA7B}" v="72" dt="2022-05-26T12:06:39.9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6" d="100"/>
          <a:sy n="86" d="100"/>
        </p:scale>
        <p:origin x="47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Juryk" userId="788296719899914d" providerId="LiveId" clId="{E3EB552C-C9E8-42AC-BB70-A212D18FCA7B}"/>
    <pc:docChg chg="undo custSel addSld delSld modSld sldOrd">
      <pc:chgData name="Anna Juryk" userId="788296719899914d" providerId="LiveId" clId="{E3EB552C-C9E8-42AC-BB70-A212D18FCA7B}" dt="2022-05-26T12:20:54.992" v="11547" actId="20577"/>
      <pc:docMkLst>
        <pc:docMk/>
      </pc:docMkLst>
      <pc:sldChg chg="addSp delSp modSp mod">
        <pc:chgData name="Anna Juryk" userId="788296719899914d" providerId="LiveId" clId="{E3EB552C-C9E8-42AC-BB70-A212D18FCA7B}" dt="2022-05-19T15:24:37.583" v="3199" actId="1076"/>
        <pc:sldMkLst>
          <pc:docMk/>
          <pc:sldMk cId="901014433" sldId="256"/>
        </pc:sldMkLst>
        <pc:spChg chg="mod">
          <ac:chgData name="Anna Juryk" userId="788296719899914d" providerId="LiveId" clId="{E3EB552C-C9E8-42AC-BB70-A212D18FCA7B}" dt="2022-05-18T14:54:43.133" v="0" actId="113"/>
          <ac:spMkLst>
            <pc:docMk/>
            <pc:sldMk cId="901014433" sldId="256"/>
            <ac:spMk id="2" creationId="{2BCAFBD4-1244-79A2-8248-FFA0FF46613E}"/>
          </ac:spMkLst>
        </pc:spChg>
        <pc:picChg chg="add del mod">
          <ac:chgData name="Anna Juryk" userId="788296719899914d" providerId="LiveId" clId="{E3EB552C-C9E8-42AC-BB70-A212D18FCA7B}" dt="2022-05-19T15:20:31.988" v="3188"/>
          <ac:picMkLst>
            <pc:docMk/>
            <pc:sldMk cId="901014433" sldId="256"/>
            <ac:picMk id="5" creationId="{606D58E0-C8E6-BC13-3BE5-044F61763A35}"/>
          </ac:picMkLst>
        </pc:picChg>
        <pc:picChg chg="add mod">
          <ac:chgData name="Anna Juryk" userId="788296719899914d" providerId="LiveId" clId="{E3EB552C-C9E8-42AC-BB70-A212D18FCA7B}" dt="2022-05-19T15:24:37.583" v="3199" actId="1076"/>
          <ac:picMkLst>
            <pc:docMk/>
            <pc:sldMk cId="901014433" sldId="256"/>
            <ac:picMk id="7" creationId="{9F05264A-8D2A-F15A-0A73-F7B31E3B1873}"/>
          </ac:picMkLst>
        </pc:picChg>
      </pc:sldChg>
      <pc:sldChg chg="addSp modSp new mod">
        <pc:chgData name="Anna Juryk" userId="788296719899914d" providerId="LiveId" clId="{E3EB552C-C9E8-42AC-BB70-A212D18FCA7B}" dt="2022-05-26T09:34:25.661" v="11381" actId="20577"/>
        <pc:sldMkLst>
          <pc:docMk/>
          <pc:sldMk cId="1694860423" sldId="257"/>
        </pc:sldMkLst>
        <pc:spChg chg="mod">
          <ac:chgData name="Anna Juryk" userId="788296719899914d" providerId="LiveId" clId="{E3EB552C-C9E8-42AC-BB70-A212D18FCA7B}" dt="2022-05-18T18:39:23.724" v="1043" actId="20577"/>
          <ac:spMkLst>
            <pc:docMk/>
            <pc:sldMk cId="1694860423" sldId="257"/>
            <ac:spMk id="2" creationId="{D468946E-2A8C-A5DB-F540-D5AF47C055F2}"/>
          </ac:spMkLst>
        </pc:spChg>
        <pc:spChg chg="mod">
          <ac:chgData name="Anna Juryk" userId="788296719899914d" providerId="LiveId" clId="{E3EB552C-C9E8-42AC-BB70-A212D18FCA7B}" dt="2022-05-26T09:34:25.661" v="11381" actId="20577"/>
          <ac:spMkLst>
            <pc:docMk/>
            <pc:sldMk cId="1694860423" sldId="257"/>
            <ac:spMk id="3" creationId="{4A8D2FF6-85CE-6A97-6B2C-470537E0CC1F}"/>
          </ac:spMkLst>
        </pc:spChg>
        <pc:picChg chg="add mod">
          <ac:chgData name="Anna Juryk" userId="788296719899914d" providerId="LiveId" clId="{E3EB552C-C9E8-42AC-BB70-A212D18FCA7B}" dt="2022-05-19T15:22:35.089" v="3192" actId="1076"/>
          <ac:picMkLst>
            <pc:docMk/>
            <pc:sldMk cId="1694860423" sldId="257"/>
            <ac:picMk id="5" creationId="{BB1BD91E-C6E7-DCAB-301C-B53CA3FD7FF8}"/>
          </ac:picMkLst>
        </pc:picChg>
      </pc:sldChg>
      <pc:sldChg chg="modSp new mod">
        <pc:chgData name="Anna Juryk" userId="788296719899914d" providerId="LiveId" clId="{E3EB552C-C9E8-42AC-BB70-A212D18FCA7B}" dt="2022-05-20T16:36:57.676" v="3918" actId="113"/>
        <pc:sldMkLst>
          <pc:docMk/>
          <pc:sldMk cId="4019504796" sldId="258"/>
        </pc:sldMkLst>
        <pc:spChg chg="mod">
          <ac:chgData name="Anna Juryk" userId="788296719899914d" providerId="LiveId" clId="{E3EB552C-C9E8-42AC-BB70-A212D18FCA7B}" dt="2022-05-18T15:35:52.719" v="642" actId="122"/>
          <ac:spMkLst>
            <pc:docMk/>
            <pc:sldMk cId="4019504796" sldId="258"/>
            <ac:spMk id="2" creationId="{F95D3EEE-1955-E5AF-685C-F17B320DACF4}"/>
          </ac:spMkLst>
        </pc:spChg>
        <pc:spChg chg="mod">
          <ac:chgData name="Anna Juryk" userId="788296719899914d" providerId="LiveId" clId="{E3EB552C-C9E8-42AC-BB70-A212D18FCA7B}" dt="2022-05-20T16:36:57.676" v="3918" actId="113"/>
          <ac:spMkLst>
            <pc:docMk/>
            <pc:sldMk cId="4019504796" sldId="258"/>
            <ac:spMk id="3" creationId="{E6405740-6F0D-071C-9D9D-8DB9EE8917BE}"/>
          </ac:spMkLst>
        </pc:spChg>
      </pc:sldChg>
      <pc:sldChg chg="modSp new del mod">
        <pc:chgData name="Anna Juryk" userId="788296719899914d" providerId="LiveId" clId="{E3EB552C-C9E8-42AC-BB70-A212D18FCA7B}" dt="2022-05-18T15:52:06.293" v="717" actId="680"/>
        <pc:sldMkLst>
          <pc:docMk/>
          <pc:sldMk cId="3768855976" sldId="259"/>
        </pc:sldMkLst>
        <pc:spChg chg="mod">
          <ac:chgData name="Anna Juryk" userId="788296719899914d" providerId="LiveId" clId="{E3EB552C-C9E8-42AC-BB70-A212D18FCA7B}" dt="2022-05-18T15:52:05.576" v="716"/>
          <ac:spMkLst>
            <pc:docMk/>
            <pc:sldMk cId="3768855976" sldId="259"/>
            <ac:spMk id="3" creationId="{89364BDD-FE49-6565-9C5D-1BF6929BE712}"/>
          </ac:spMkLst>
        </pc:spChg>
      </pc:sldChg>
      <pc:sldChg chg="modSp new del mod">
        <pc:chgData name="Anna Juryk" userId="788296719899914d" providerId="LiveId" clId="{E3EB552C-C9E8-42AC-BB70-A212D18FCA7B}" dt="2022-05-18T15:58:31.644" v="804" actId="2696"/>
        <pc:sldMkLst>
          <pc:docMk/>
          <pc:sldMk cId="4291514715" sldId="259"/>
        </pc:sldMkLst>
        <pc:spChg chg="mod">
          <ac:chgData name="Anna Juryk" userId="788296719899914d" providerId="LiveId" clId="{E3EB552C-C9E8-42AC-BB70-A212D18FCA7B}" dt="2022-05-18T15:52:19.305" v="726"/>
          <ac:spMkLst>
            <pc:docMk/>
            <pc:sldMk cId="4291514715" sldId="259"/>
            <ac:spMk id="3" creationId="{53BBE976-BDCA-A693-5F62-257F4995FD59}"/>
          </ac:spMkLst>
        </pc:spChg>
      </pc:sldChg>
      <pc:sldChg chg="addSp modSp new mod">
        <pc:chgData name="Anna Juryk" userId="788296719899914d" providerId="LiveId" clId="{E3EB552C-C9E8-42AC-BB70-A212D18FCA7B}" dt="2022-05-26T09:34:47.809" v="11382" actId="20577"/>
        <pc:sldMkLst>
          <pc:docMk/>
          <pc:sldMk cId="1893142048" sldId="260"/>
        </pc:sldMkLst>
        <pc:spChg chg="mod">
          <ac:chgData name="Anna Juryk" userId="788296719899914d" providerId="LiveId" clId="{E3EB552C-C9E8-42AC-BB70-A212D18FCA7B}" dt="2022-05-18T15:56:12.160" v="766" actId="20577"/>
          <ac:spMkLst>
            <pc:docMk/>
            <pc:sldMk cId="1893142048" sldId="260"/>
            <ac:spMk id="2" creationId="{BFC4658F-F1E6-DEA9-5E9F-67C99923631D}"/>
          </ac:spMkLst>
        </pc:spChg>
        <pc:spChg chg="mod">
          <ac:chgData name="Anna Juryk" userId="788296719899914d" providerId="LiveId" clId="{E3EB552C-C9E8-42AC-BB70-A212D18FCA7B}" dt="2022-05-26T09:34:47.809" v="11382" actId="20577"/>
          <ac:spMkLst>
            <pc:docMk/>
            <pc:sldMk cId="1893142048" sldId="260"/>
            <ac:spMk id="3" creationId="{66A4F7F3-5996-38F9-5F72-D50FDA346B82}"/>
          </ac:spMkLst>
        </pc:spChg>
        <pc:picChg chg="add mod">
          <ac:chgData name="Anna Juryk" userId="788296719899914d" providerId="LiveId" clId="{E3EB552C-C9E8-42AC-BB70-A212D18FCA7B}" dt="2022-05-19T15:22:47.293" v="3197" actId="1076"/>
          <ac:picMkLst>
            <pc:docMk/>
            <pc:sldMk cId="1893142048" sldId="260"/>
            <ac:picMk id="5" creationId="{5BC4D5E3-4B84-5998-29EB-2B62A6427BD0}"/>
          </ac:picMkLst>
        </pc:picChg>
      </pc:sldChg>
      <pc:sldChg chg="addSp delSp modSp new mod ord setBg">
        <pc:chgData name="Anna Juryk" userId="788296719899914d" providerId="LiveId" clId="{E3EB552C-C9E8-42AC-BB70-A212D18FCA7B}" dt="2022-05-26T09:59:47.803" v="11401" actId="20577"/>
        <pc:sldMkLst>
          <pc:docMk/>
          <pc:sldMk cId="1395938113" sldId="261"/>
        </pc:sldMkLst>
        <pc:spChg chg="mod">
          <ac:chgData name="Anna Juryk" userId="788296719899914d" providerId="LiveId" clId="{E3EB552C-C9E8-42AC-BB70-A212D18FCA7B}" dt="2022-05-26T09:35:29.335" v="11392" actId="27636"/>
          <ac:spMkLst>
            <pc:docMk/>
            <pc:sldMk cId="1395938113" sldId="261"/>
            <ac:spMk id="2" creationId="{E5C29007-FF81-E8F1-06E3-46488071B478}"/>
          </ac:spMkLst>
        </pc:spChg>
        <pc:spChg chg="mod ord">
          <ac:chgData name="Anna Juryk" userId="788296719899914d" providerId="LiveId" clId="{E3EB552C-C9E8-42AC-BB70-A212D18FCA7B}" dt="2022-05-26T09:59:47.803" v="11401" actId="20577"/>
          <ac:spMkLst>
            <pc:docMk/>
            <pc:sldMk cId="1395938113" sldId="261"/>
            <ac:spMk id="3" creationId="{32E6DAC5-8FAD-4511-AF6F-5B02225CD20F}"/>
          </ac:spMkLst>
        </pc:spChg>
        <pc:spChg chg="add">
          <ac:chgData name="Anna Juryk" userId="788296719899914d" providerId="LiveId" clId="{E3EB552C-C9E8-42AC-BB70-A212D18FCA7B}" dt="2022-05-20T16:06:59.470" v="3485" actId="26606"/>
          <ac:spMkLst>
            <pc:docMk/>
            <pc:sldMk cId="1395938113" sldId="261"/>
            <ac:spMk id="6" creationId="{8D1AA55E-40D5-461B-A5A8-4AE8AAB71B08}"/>
          </ac:spMkLst>
        </pc:spChg>
        <pc:spChg chg="add del">
          <ac:chgData name="Anna Juryk" userId="788296719899914d" providerId="LiveId" clId="{E3EB552C-C9E8-42AC-BB70-A212D18FCA7B}" dt="2022-05-20T16:06:51.440" v="3484" actId="26606"/>
          <ac:spMkLst>
            <pc:docMk/>
            <pc:sldMk cId="1395938113" sldId="261"/>
            <ac:spMk id="11" creationId="{79BB35BC-D5C2-4C8B-A22A-A71E6191913B}"/>
          </ac:spMkLst>
        </pc:spChg>
        <pc:spChg chg="add">
          <ac:chgData name="Anna Juryk" userId="788296719899914d" providerId="LiveId" clId="{E3EB552C-C9E8-42AC-BB70-A212D18FCA7B}" dt="2022-05-20T16:06:59.470" v="3485" actId="26606"/>
          <ac:spMkLst>
            <pc:docMk/>
            <pc:sldMk cId="1395938113" sldId="261"/>
            <ac:spMk id="13" creationId="{6CB927A4-E432-4310-9CD5-E89FF5063179}"/>
          </ac:spMkLst>
        </pc:spChg>
        <pc:spChg chg="add">
          <ac:chgData name="Anna Juryk" userId="788296719899914d" providerId="LiveId" clId="{E3EB552C-C9E8-42AC-BB70-A212D18FCA7B}" dt="2022-05-20T16:06:59.470" v="3485" actId="26606"/>
          <ac:spMkLst>
            <pc:docMk/>
            <pc:sldMk cId="1395938113" sldId="261"/>
            <ac:spMk id="15" creationId="{E3020543-B24B-4EC4-8FFC-8DD88EEA91A8}"/>
          </ac:spMkLst>
        </pc:spChg>
        <pc:picChg chg="add mod">
          <ac:chgData name="Anna Juryk" userId="788296719899914d" providerId="LiveId" clId="{E3EB552C-C9E8-42AC-BB70-A212D18FCA7B}" dt="2022-05-20T16:06:59.470" v="3485" actId="26606"/>
          <ac:picMkLst>
            <pc:docMk/>
            <pc:sldMk cId="1395938113" sldId="261"/>
            <ac:picMk id="4" creationId="{3252DA46-51FD-FDC4-B69D-29F4835FE0C1}"/>
          </ac:picMkLst>
        </pc:picChg>
        <pc:cxnChg chg="add">
          <ac:chgData name="Anna Juryk" userId="788296719899914d" providerId="LiveId" clId="{E3EB552C-C9E8-42AC-BB70-A212D18FCA7B}" dt="2022-05-20T16:06:59.470" v="3485" actId="26606"/>
          <ac:cxnSpMkLst>
            <pc:docMk/>
            <pc:sldMk cId="1395938113" sldId="261"/>
            <ac:cxnSpMk id="7" creationId="{7EB498BD-8089-4626-91EA-4978EBEF535E}"/>
          </ac:cxnSpMkLst>
        </pc:cxnChg>
        <pc:cxnChg chg="add del">
          <ac:chgData name="Anna Juryk" userId="788296719899914d" providerId="LiveId" clId="{E3EB552C-C9E8-42AC-BB70-A212D18FCA7B}" dt="2022-05-20T16:06:48.182" v="3482" actId="26606"/>
          <ac:cxnSpMkLst>
            <pc:docMk/>
            <pc:sldMk cId="1395938113" sldId="261"/>
            <ac:cxnSpMk id="9" creationId="{A7F400EE-A8A5-48AF-B4D6-291B52C6F0B0}"/>
          </ac:cxnSpMkLst>
        </pc:cxnChg>
      </pc:sldChg>
      <pc:sldChg chg="modSp new mod">
        <pc:chgData name="Anna Juryk" userId="788296719899914d" providerId="LiveId" clId="{E3EB552C-C9E8-42AC-BB70-A212D18FCA7B}" dt="2022-05-26T10:00:06.473" v="11402" actId="948"/>
        <pc:sldMkLst>
          <pc:docMk/>
          <pc:sldMk cId="2659753813" sldId="262"/>
        </pc:sldMkLst>
        <pc:spChg chg="mod">
          <ac:chgData name="Anna Juryk" userId="788296719899914d" providerId="LiveId" clId="{E3EB552C-C9E8-42AC-BB70-A212D18FCA7B}" dt="2022-05-26T10:00:06.473" v="11402" actId="948"/>
          <ac:spMkLst>
            <pc:docMk/>
            <pc:sldMk cId="2659753813" sldId="262"/>
            <ac:spMk id="3" creationId="{EFD61D6A-16A8-FCA6-AC3A-1D0A63421386}"/>
          </ac:spMkLst>
        </pc:spChg>
      </pc:sldChg>
      <pc:sldChg chg="modSp new mod">
        <pc:chgData name="Anna Juryk" userId="788296719899914d" providerId="LiveId" clId="{E3EB552C-C9E8-42AC-BB70-A212D18FCA7B}" dt="2022-05-20T16:08:35.364" v="3489" actId="20577"/>
        <pc:sldMkLst>
          <pc:docMk/>
          <pc:sldMk cId="2642011398" sldId="263"/>
        </pc:sldMkLst>
        <pc:spChg chg="mod">
          <ac:chgData name="Anna Juryk" userId="788296719899914d" providerId="LiveId" clId="{E3EB552C-C9E8-42AC-BB70-A212D18FCA7B}" dt="2022-05-20T16:08:35.364" v="3489" actId="20577"/>
          <ac:spMkLst>
            <pc:docMk/>
            <pc:sldMk cId="2642011398" sldId="263"/>
            <ac:spMk id="3" creationId="{531BAF12-AD24-6BFC-D37D-6DAEC46A6870}"/>
          </ac:spMkLst>
        </pc:spChg>
      </pc:sldChg>
      <pc:sldChg chg="addSp modSp new mod setBg">
        <pc:chgData name="Anna Juryk" userId="788296719899914d" providerId="LiveId" clId="{E3EB552C-C9E8-42AC-BB70-A212D18FCA7B}" dt="2022-05-26T10:09:51.480" v="11405" actId="14100"/>
        <pc:sldMkLst>
          <pc:docMk/>
          <pc:sldMk cId="2059315091" sldId="264"/>
        </pc:sldMkLst>
        <pc:spChg chg="mod">
          <ac:chgData name="Anna Juryk" userId="788296719899914d" providerId="LiveId" clId="{E3EB552C-C9E8-42AC-BB70-A212D18FCA7B}" dt="2022-05-26T10:09:48.635" v="11404" actId="27636"/>
          <ac:spMkLst>
            <pc:docMk/>
            <pc:sldMk cId="2059315091" sldId="264"/>
            <ac:spMk id="2" creationId="{17BE4669-2302-B1FF-8507-CC8B70A27665}"/>
          </ac:spMkLst>
        </pc:spChg>
        <pc:spChg chg="mod">
          <ac:chgData name="Anna Juryk" userId="788296719899914d" providerId="LiveId" clId="{E3EB552C-C9E8-42AC-BB70-A212D18FCA7B}" dt="2022-05-26T10:09:51.480" v="11405" actId="14100"/>
          <ac:spMkLst>
            <pc:docMk/>
            <pc:sldMk cId="2059315091" sldId="264"/>
            <ac:spMk id="3" creationId="{FB9BB7CE-7D2C-81BB-516E-A118A10D5ECD}"/>
          </ac:spMkLst>
        </pc:spChg>
        <pc:spChg chg="add">
          <ac:chgData name="Anna Juryk" userId="788296719899914d" providerId="LiveId" clId="{E3EB552C-C9E8-42AC-BB70-A212D18FCA7B}" dt="2022-05-20T16:08:59.467" v="3491" actId="26606"/>
          <ac:spMkLst>
            <pc:docMk/>
            <pc:sldMk cId="2059315091" sldId="264"/>
            <ac:spMk id="9" creationId="{45D37F4E-DDB4-456B-97E0-9937730A039F}"/>
          </ac:spMkLst>
        </pc:spChg>
        <pc:spChg chg="add">
          <ac:chgData name="Anna Juryk" userId="788296719899914d" providerId="LiveId" clId="{E3EB552C-C9E8-42AC-BB70-A212D18FCA7B}" dt="2022-05-20T16:08:59.467" v="3491" actId="26606"/>
          <ac:spMkLst>
            <pc:docMk/>
            <pc:sldMk cId="2059315091" sldId="264"/>
            <ac:spMk id="11" creationId="{B2DD41CD-8F47-4F56-AD12-4E2FF7696987}"/>
          </ac:spMkLst>
        </pc:spChg>
        <pc:picChg chg="add mod">
          <ac:chgData name="Anna Juryk" userId="788296719899914d" providerId="LiveId" clId="{E3EB552C-C9E8-42AC-BB70-A212D18FCA7B}" dt="2022-05-20T16:08:59.467" v="3491" actId="26606"/>
          <ac:picMkLst>
            <pc:docMk/>
            <pc:sldMk cId="2059315091" sldId="264"/>
            <ac:picMk id="4" creationId="{D38413D0-2435-A4D5-0560-F985169F2C0E}"/>
          </ac:picMkLst>
        </pc:picChg>
      </pc:sldChg>
      <pc:sldChg chg="addSp modSp new mod setBg">
        <pc:chgData name="Anna Juryk" userId="788296719899914d" providerId="LiveId" clId="{E3EB552C-C9E8-42AC-BB70-A212D18FCA7B}" dt="2022-05-26T10:30:40.842" v="11407" actId="20577"/>
        <pc:sldMkLst>
          <pc:docMk/>
          <pc:sldMk cId="2649398369" sldId="265"/>
        </pc:sldMkLst>
        <pc:spChg chg="mod">
          <ac:chgData name="Anna Juryk" userId="788296719899914d" providerId="LiveId" clId="{E3EB552C-C9E8-42AC-BB70-A212D18FCA7B}" dt="2022-05-20T16:36:40.970" v="3917" actId="26606"/>
          <ac:spMkLst>
            <pc:docMk/>
            <pc:sldMk cId="2649398369" sldId="265"/>
            <ac:spMk id="2" creationId="{781C0E5F-7BD7-9350-7E2C-0C136D36B0E7}"/>
          </ac:spMkLst>
        </pc:spChg>
        <pc:spChg chg="mod">
          <ac:chgData name="Anna Juryk" userId="788296719899914d" providerId="LiveId" clId="{E3EB552C-C9E8-42AC-BB70-A212D18FCA7B}" dt="2022-05-26T10:30:40.842" v="11407" actId="20577"/>
          <ac:spMkLst>
            <pc:docMk/>
            <pc:sldMk cId="2649398369" sldId="265"/>
            <ac:spMk id="3" creationId="{359D8BB9-131F-86AB-2E27-4C6221379F48}"/>
          </ac:spMkLst>
        </pc:spChg>
        <pc:spChg chg="add">
          <ac:chgData name="Anna Juryk" userId="788296719899914d" providerId="LiveId" clId="{E3EB552C-C9E8-42AC-BB70-A212D18FCA7B}" dt="2022-05-20T16:36:40.970" v="3917" actId="26606"/>
          <ac:spMkLst>
            <pc:docMk/>
            <pc:sldMk cId="2649398369" sldId="265"/>
            <ac:spMk id="9" creationId="{45D37F4E-DDB4-456B-97E0-9937730A039F}"/>
          </ac:spMkLst>
        </pc:spChg>
        <pc:spChg chg="add">
          <ac:chgData name="Anna Juryk" userId="788296719899914d" providerId="LiveId" clId="{E3EB552C-C9E8-42AC-BB70-A212D18FCA7B}" dt="2022-05-20T16:36:40.970" v="3917" actId="26606"/>
          <ac:spMkLst>
            <pc:docMk/>
            <pc:sldMk cId="2649398369" sldId="265"/>
            <ac:spMk id="11" creationId="{B2DD41CD-8F47-4F56-AD12-4E2FF7696987}"/>
          </ac:spMkLst>
        </pc:spChg>
        <pc:picChg chg="add mod">
          <ac:chgData name="Anna Juryk" userId="788296719899914d" providerId="LiveId" clId="{E3EB552C-C9E8-42AC-BB70-A212D18FCA7B}" dt="2022-05-20T16:36:34.706" v="3916"/>
          <ac:picMkLst>
            <pc:docMk/>
            <pc:sldMk cId="2649398369" sldId="265"/>
            <ac:picMk id="4" creationId="{DEA59781-A70A-C26C-A60C-D170C74184BB}"/>
          </ac:picMkLst>
        </pc:picChg>
      </pc:sldChg>
      <pc:sldChg chg="modSp new mod">
        <pc:chgData name="Anna Juryk" userId="788296719899914d" providerId="LiveId" clId="{E3EB552C-C9E8-42AC-BB70-A212D18FCA7B}" dt="2022-05-26T09:33:49.482" v="11373" actId="20577"/>
        <pc:sldMkLst>
          <pc:docMk/>
          <pc:sldMk cId="3538880815" sldId="266"/>
        </pc:sldMkLst>
        <pc:spChg chg="mod">
          <ac:chgData name="Anna Juryk" userId="788296719899914d" providerId="LiveId" clId="{E3EB552C-C9E8-42AC-BB70-A212D18FCA7B}" dt="2022-05-20T16:25:13.143" v="3596" actId="20577"/>
          <ac:spMkLst>
            <pc:docMk/>
            <pc:sldMk cId="3538880815" sldId="266"/>
            <ac:spMk id="2" creationId="{B1134DFD-F94C-0E10-9042-EFB60D5FB591}"/>
          </ac:spMkLst>
        </pc:spChg>
        <pc:spChg chg="mod">
          <ac:chgData name="Anna Juryk" userId="788296719899914d" providerId="LiveId" clId="{E3EB552C-C9E8-42AC-BB70-A212D18FCA7B}" dt="2022-05-26T09:33:49.482" v="11373" actId="20577"/>
          <ac:spMkLst>
            <pc:docMk/>
            <pc:sldMk cId="3538880815" sldId="266"/>
            <ac:spMk id="3" creationId="{0BEBD3B3-895A-FDDC-53AC-73E2880241DC}"/>
          </ac:spMkLst>
        </pc:spChg>
      </pc:sldChg>
      <pc:sldChg chg="addSp modSp new mod">
        <pc:chgData name="Anna Juryk" userId="788296719899914d" providerId="LiveId" clId="{E3EB552C-C9E8-42AC-BB70-A212D18FCA7B}" dt="2022-05-26T10:32:57.995" v="11408" actId="20577"/>
        <pc:sldMkLst>
          <pc:docMk/>
          <pc:sldMk cId="3782519595" sldId="267"/>
        </pc:sldMkLst>
        <pc:spChg chg="mod">
          <ac:chgData name="Anna Juryk" userId="788296719899914d" providerId="LiveId" clId="{E3EB552C-C9E8-42AC-BB70-A212D18FCA7B}" dt="2022-05-26T10:32:57.995" v="11408" actId="20577"/>
          <ac:spMkLst>
            <pc:docMk/>
            <pc:sldMk cId="3782519595" sldId="267"/>
            <ac:spMk id="3" creationId="{5D2B3133-29E7-7407-3D06-ED527CF33735}"/>
          </ac:spMkLst>
        </pc:spChg>
        <pc:picChg chg="add mod">
          <ac:chgData name="Anna Juryk" userId="788296719899914d" providerId="LiveId" clId="{E3EB552C-C9E8-42AC-BB70-A212D18FCA7B}" dt="2022-05-20T16:30:09.638" v="3859"/>
          <ac:picMkLst>
            <pc:docMk/>
            <pc:sldMk cId="3782519595" sldId="267"/>
            <ac:picMk id="4" creationId="{CA023A26-2040-6531-9C13-91265EFA76A8}"/>
          </ac:picMkLst>
        </pc:picChg>
      </pc:sldChg>
      <pc:sldChg chg="modSp new mod">
        <pc:chgData name="Anna Juryk" userId="788296719899914d" providerId="LiveId" clId="{E3EB552C-C9E8-42AC-BB70-A212D18FCA7B}" dt="2022-05-26T10:35:30.609" v="11409" actId="20577"/>
        <pc:sldMkLst>
          <pc:docMk/>
          <pc:sldMk cId="4118871245" sldId="268"/>
        </pc:sldMkLst>
        <pc:spChg chg="mod">
          <ac:chgData name="Anna Juryk" userId="788296719899914d" providerId="LiveId" clId="{E3EB552C-C9E8-42AC-BB70-A212D18FCA7B}" dt="2022-05-26T10:35:30.609" v="11409" actId="20577"/>
          <ac:spMkLst>
            <pc:docMk/>
            <pc:sldMk cId="4118871245" sldId="268"/>
            <ac:spMk id="3" creationId="{D69102D8-3864-C07E-67A3-5C120CF689A8}"/>
          </ac:spMkLst>
        </pc:spChg>
      </pc:sldChg>
      <pc:sldChg chg="addSp modSp new mod">
        <pc:chgData name="Anna Juryk" userId="788296719899914d" providerId="LiveId" clId="{E3EB552C-C9E8-42AC-BB70-A212D18FCA7B}" dt="2022-05-20T16:51:59.336" v="4303"/>
        <pc:sldMkLst>
          <pc:docMk/>
          <pc:sldMk cId="201239195" sldId="269"/>
        </pc:sldMkLst>
        <pc:spChg chg="mod">
          <ac:chgData name="Anna Juryk" userId="788296719899914d" providerId="LiveId" clId="{E3EB552C-C9E8-42AC-BB70-A212D18FCA7B}" dt="2022-05-20T16:50:44.657" v="4240" actId="5793"/>
          <ac:spMkLst>
            <pc:docMk/>
            <pc:sldMk cId="201239195" sldId="269"/>
            <ac:spMk id="3" creationId="{95C700B7-561D-A906-822D-6C1D3F985DA4}"/>
          </ac:spMkLst>
        </pc:spChg>
        <pc:picChg chg="add mod">
          <ac:chgData name="Anna Juryk" userId="788296719899914d" providerId="LiveId" clId="{E3EB552C-C9E8-42AC-BB70-A212D18FCA7B}" dt="2022-05-20T16:51:59.336" v="4303"/>
          <ac:picMkLst>
            <pc:docMk/>
            <pc:sldMk cId="201239195" sldId="269"/>
            <ac:picMk id="4" creationId="{C32D0117-9D47-6E10-DE7A-7F448D299DD5}"/>
          </ac:picMkLst>
        </pc:picChg>
      </pc:sldChg>
      <pc:sldChg chg="modSp new mod">
        <pc:chgData name="Anna Juryk" userId="788296719899914d" providerId="LiveId" clId="{E3EB552C-C9E8-42AC-BB70-A212D18FCA7B}" dt="2022-05-20T17:22:24.263" v="4548" actId="115"/>
        <pc:sldMkLst>
          <pc:docMk/>
          <pc:sldMk cId="1771996586" sldId="270"/>
        </pc:sldMkLst>
        <pc:spChg chg="mod">
          <ac:chgData name="Anna Juryk" userId="788296719899914d" providerId="LiveId" clId="{E3EB552C-C9E8-42AC-BB70-A212D18FCA7B}" dt="2022-05-20T16:51:38.579" v="4301" actId="113"/>
          <ac:spMkLst>
            <pc:docMk/>
            <pc:sldMk cId="1771996586" sldId="270"/>
            <ac:spMk id="2" creationId="{076DC62F-11E0-41D4-C012-C509B3999BA6}"/>
          </ac:spMkLst>
        </pc:spChg>
        <pc:spChg chg="mod">
          <ac:chgData name="Anna Juryk" userId="788296719899914d" providerId="LiveId" clId="{E3EB552C-C9E8-42AC-BB70-A212D18FCA7B}" dt="2022-05-20T17:22:24.263" v="4548" actId="115"/>
          <ac:spMkLst>
            <pc:docMk/>
            <pc:sldMk cId="1771996586" sldId="270"/>
            <ac:spMk id="3" creationId="{37EE4941-0B9F-0F0E-A226-041F1B42280A}"/>
          </ac:spMkLst>
        </pc:spChg>
      </pc:sldChg>
      <pc:sldChg chg="modSp new mod">
        <pc:chgData name="Anna Juryk" userId="788296719899914d" providerId="LiveId" clId="{E3EB552C-C9E8-42AC-BB70-A212D18FCA7B}" dt="2022-05-26T10:44:55.218" v="11421" actId="113"/>
        <pc:sldMkLst>
          <pc:docMk/>
          <pc:sldMk cId="2191361325" sldId="271"/>
        </pc:sldMkLst>
        <pc:spChg chg="mod">
          <ac:chgData name="Anna Juryk" userId="788296719899914d" providerId="LiveId" clId="{E3EB552C-C9E8-42AC-BB70-A212D18FCA7B}" dt="2022-05-26T10:44:55.218" v="11421" actId="113"/>
          <ac:spMkLst>
            <pc:docMk/>
            <pc:sldMk cId="2191361325" sldId="271"/>
            <ac:spMk id="3" creationId="{1BE908C3-B04C-1466-473C-C2AA829F6038}"/>
          </ac:spMkLst>
        </pc:spChg>
      </pc:sldChg>
      <pc:sldChg chg="addSp modSp new mod">
        <pc:chgData name="Anna Juryk" userId="788296719899914d" providerId="LiveId" clId="{E3EB552C-C9E8-42AC-BB70-A212D18FCA7B}" dt="2022-05-26T12:04:29.243" v="11473" actId="20577"/>
        <pc:sldMkLst>
          <pc:docMk/>
          <pc:sldMk cId="3882626569" sldId="272"/>
        </pc:sldMkLst>
        <pc:spChg chg="mod">
          <ac:chgData name="Anna Juryk" userId="788296719899914d" providerId="LiveId" clId="{E3EB552C-C9E8-42AC-BB70-A212D18FCA7B}" dt="2022-05-26T12:04:29.243" v="11473" actId="20577"/>
          <ac:spMkLst>
            <pc:docMk/>
            <pc:sldMk cId="3882626569" sldId="272"/>
            <ac:spMk id="3" creationId="{616898F3-6110-E257-FEC1-8209998A84DF}"/>
          </ac:spMkLst>
        </pc:spChg>
        <pc:picChg chg="add mod">
          <ac:chgData name="Anna Juryk" userId="788296719899914d" providerId="LiveId" clId="{E3EB552C-C9E8-42AC-BB70-A212D18FCA7B}" dt="2022-05-20T17:37:55.894" v="4838"/>
          <ac:picMkLst>
            <pc:docMk/>
            <pc:sldMk cId="3882626569" sldId="272"/>
            <ac:picMk id="4" creationId="{C376362C-1DFD-4F4E-29E7-FBBADDF68B77}"/>
          </ac:picMkLst>
        </pc:picChg>
      </pc:sldChg>
      <pc:sldChg chg="addSp delSp modSp new del mod">
        <pc:chgData name="Anna Juryk" userId="788296719899914d" providerId="LiveId" clId="{E3EB552C-C9E8-42AC-BB70-A212D18FCA7B}" dt="2022-05-26T12:04:34.259" v="11474" actId="47"/>
        <pc:sldMkLst>
          <pc:docMk/>
          <pc:sldMk cId="2487317570" sldId="273"/>
        </pc:sldMkLst>
        <pc:spChg chg="mod">
          <ac:chgData name="Anna Juryk" userId="788296719899914d" providerId="LiveId" clId="{E3EB552C-C9E8-42AC-BB70-A212D18FCA7B}" dt="2022-05-20T18:46:30.454" v="4904" actId="313"/>
          <ac:spMkLst>
            <pc:docMk/>
            <pc:sldMk cId="2487317570" sldId="273"/>
            <ac:spMk id="3" creationId="{5EAE2176-D035-DAA4-3997-96EAEEC684CE}"/>
          </ac:spMkLst>
        </pc:spChg>
        <pc:graphicFrameChg chg="add del modGraphic">
          <ac:chgData name="Anna Juryk" userId="788296719899914d" providerId="LiveId" clId="{E3EB552C-C9E8-42AC-BB70-A212D18FCA7B}" dt="2022-05-26T12:03:47.442" v="11457" actId="27309"/>
          <ac:graphicFrameMkLst>
            <pc:docMk/>
            <pc:sldMk cId="2487317570" sldId="273"/>
            <ac:graphicFrameMk id="5" creationId="{69414263-2F0C-4532-6518-F86676C3E677}"/>
          </ac:graphicFrameMkLst>
        </pc:graphicFrameChg>
      </pc:sldChg>
      <pc:sldChg chg="modSp new mod">
        <pc:chgData name="Anna Juryk" userId="788296719899914d" providerId="LiveId" clId="{E3EB552C-C9E8-42AC-BB70-A212D18FCA7B}" dt="2022-05-20T21:48:16.347" v="5805" actId="20577"/>
        <pc:sldMkLst>
          <pc:docMk/>
          <pc:sldMk cId="2115164411" sldId="274"/>
        </pc:sldMkLst>
        <pc:spChg chg="mod">
          <ac:chgData name="Anna Juryk" userId="788296719899914d" providerId="LiveId" clId="{E3EB552C-C9E8-42AC-BB70-A212D18FCA7B}" dt="2022-05-20T21:48:16.347" v="5805" actId="20577"/>
          <ac:spMkLst>
            <pc:docMk/>
            <pc:sldMk cId="2115164411" sldId="274"/>
            <ac:spMk id="3" creationId="{AF30A0DB-C9FE-D947-8367-0A40FE328E06}"/>
          </ac:spMkLst>
        </pc:spChg>
      </pc:sldChg>
      <pc:sldChg chg="modSp new mod">
        <pc:chgData name="Anna Juryk" userId="788296719899914d" providerId="LiveId" clId="{E3EB552C-C9E8-42AC-BB70-A212D18FCA7B}" dt="2022-05-26T10:47:04.270" v="11422" actId="20577"/>
        <pc:sldMkLst>
          <pc:docMk/>
          <pc:sldMk cId="125216868" sldId="275"/>
        </pc:sldMkLst>
        <pc:spChg chg="mod">
          <ac:chgData name="Anna Juryk" userId="788296719899914d" providerId="LiveId" clId="{E3EB552C-C9E8-42AC-BB70-A212D18FCA7B}" dt="2022-05-20T21:54:37.493" v="5969" actId="313"/>
          <ac:spMkLst>
            <pc:docMk/>
            <pc:sldMk cId="125216868" sldId="275"/>
            <ac:spMk id="2" creationId="{39C64773-5D2A-969B-9525-D5C2ED55BA69}"/>
          </ac:spMkLst>
        </pc:spChg>
        <pc:spChg chg="mod">
          <ac:chgData name="Anna Juryk" userId="788296719899914d" providerId="LiveId" clId="{E3EB552C-C9E8-42AC-BB70-A212D18FCA7B}" dt="2022-05-26T10:47:04.270" v="11422" actId="20577"/>
          <ac:spMkLst>
            <pc:docMk/>
            <pc:sldMk cId="125216868" sldId="275"/>
            <ac:spMk id="3" creationId="{723831DF-1E9F-D718-CADD-72E8D1E99B64}"/>
          </ac:spMkLst>
        </pc:spChg>
      </pc:sldChg>
      <pc:sldChg chg="addSp modSp new mod">
        <pc:chgData name="Anna Juryk" userId="788296719899914d" providerId="LiveId" clId="{E3EB552C-C9E8-42AC-BB70-A212D18FCA7B}" dt="2022-05-26T10:47:25.228" v="11423" actId="20577"/>
        <pc:sldMkLst>
          <pc:docMk/>
          <pc:sldMk cId="577641804" sldId="276"/>
        </pc:sldMkLst>
        <pc:spChg chg="mod">
          <ac:chgData name="Anna Juryk" userId="788296719899914d" providerId="LiveId" clId="{E3EB552C-C9E8-42AC-BB70-A212D18FCA7B}" dt="2022-05-26T10:47:25.228" v="11423" actId="20577"/>
          <ac:spMkLst>
            <pc:docMk/>
            <pc:sldMk cId="577641804" sldId="276"/>
            <ac:spMk id="3" creationId="{2EF3D9D1-C454-8667-C80A-F40A91038ACC}"/>
          </ac:spMkLst>
        </pc:spChg>
        <pc:picChg chg="add mod">
          <ac:chgData name="Anna Juryk" userId="788296719899914d" providerId="LiveId" clId="{E3EB552C-C9E8-42AC-BB70-A212D18FCA7B}" dt="2022-05-22T19:06:19.215" v="6164"/>
          <ac:picMkLst>
            <pc:docMk/>
            <pc:sldMk cId="577641804" sldId="276"/>
            <ac:picMk id="4" creationId="{799D04CD-29F0-F3BD-AA80-2A862F3C2098}"/>
          </ac:picMkLst>
        </pc:picChg>
      </pc:sldChg>
      <pc:sldChg chg="addSp modSp new mod">
        <pc:chgData name="Anna Juryk" userId="788296719899914d" providerId="LiveId" clId="{E3EB552C-C9E8-42AC-BB70-A212D18FCA7B}" dt="2022-05-26T10:48:16.050" v="11424" actId="1076"/>
        <pc:sldMkLst>
          <pc:docMk/>
          <pc:sldMk cId="3253780239" sldId="277"/>
        </pc:sldMkLst>
        <pc:spChg chg="mod">
          <ac:chgData name="Anna Juryk" userId="788296719899914d" providerId="LiveId" clId="{E3EB552C-C9E8-42AC-BB70-A212D18FCA7B}" dt="2022-05-22T19:14:25.180" v="6248" actId="948"/>
          <ac:spMkLst>
            <pc:docMk/>
            <pc:sldMk cId="3253780239" sldId="277"/>
            <ac:spMk id="3" creationId="{B8988292-AA7C-5FC1-A4C6-897A7EFB06FC}"/>
          </ac:spMkLst>
        </pc:spChg>
        <pc:picChg chg="add mod">
          <ac:chgData name="Anna Juryk" userId="788296719899914d" providerId="LiveId" clId="{E3EB552C-C9E8-42AC-BB70-A212D18FCA7B}" dt="2022-05-26T10:48:16.050" v="11424" actId="1076"/>
          <ac:picMkLst>
            <pc:docMk/>
            <pc:sldMk cId="3253780239" sldId="277"/>
            <ac:picMk id="4" creationId="{D34DF040-27EB-822A-BAF0-E5F1B2DB4F79}"/>
          </ac:picMkLst>
        </pc:picChg>
      </pc:sldChg>
      <pc:sldChg chg="addSp delSp modSp new mod setBg addAnim delAnim setClrOvrMap">
        <pc:chgData name="Anna Juryk" userId="788296719899914d" providerId="LiveId" clId="{E3EB552C-C9E8-42AC-BB70-A212D18FCA7B}" dt="2022-05-22T19:36:16.791" v="6386" actId="2710"/>
        <pc:sldMkLst>
          <pc:docMk/>
          <pc:sldMk cId="2014440127" sldId="278"/>
        </pc:sldMkLst>
        <pc:spChg chg="mod">
          <ac:chgData name="Anna Juryk" userId="788296719899914d" providerId="LiveId" clId="{E3EB552C-C9E8-42AC-BB70-A212D18FCA7B}" dt="2022-05-22T19:33:09.373" v="6325" actId="20577"/>
          <ac:spMkLst>
            <pc:docMk/>
            <pc:sldMk cId="2014440127" sldId="278"/>
            <ac:spMk id="2" creationId="{33A1B792-89F8-11D2-34C6-C595CB7A1CDD}"/>
          </ac:spMkLst>
        </pc:spChg>
        <pc:spChg chg="mod">
          <ac:chgData name="Anna Juryk" userId="788296719899914d" providerId="LiveId" clId="{E3EB552C-C9E8-42AC-BB70-A212D18FCA7B}" dt="2022-05-22T19:36:16.791" v="6386" actId="2710"/>
          <ac:spMkLst>
            <pc:docMk/>
            <pc:sldMk cId="2014440127" sldId="278"/>
            <ac:spMk id="3" creationId="{FF9112CD-B909-2FC0-BF02-8D2C3A3F47EA}"/>
          </ac:spMkLst>
        </pc:spChg>
        <pc:spChg chg="add del">
          <ac:chgData name="Anna Juryk" userId="788296719899914d" providerId="LiveId" clId="{E3EB552C-C9E8-42AC-BB70-A212D18FCA7B}" dt="2022-05-22T19:24:25.634" v="6278" actId="26606"/>
          <ac:spMkLst>
            <pc:docMk/>
            <pc:sldMk cId="2014440127" sldId="278"/>
            <ac:spMk id="8" creationId="{09588DA8-065E-4F6F-8EFD-43104AB2E0CF}"/>
          </ac:spMkLst>
        </pc:spChg>
        <pc:spChg chg="add del">
          <ac:chgData name="Anna Juryk" userId="788296719899914d" providerId="LiveId" clId="{E3EB552C-C9E8-42AC-BB70-A212D18FCA7B}" dt="2022-05-22T19:24:30.103" v="6281" actId="26606"/>
          <ac:spMkLst>
            <pc:docMk/>
            <pc:sldMk cId="2014440127" sldId="278"/>
            <ac:spMk id="9" creationId="{E49CC64F-7275-4E33-961B-0C5CDC439875}"/>
          </ac:spMkLst>
        </pc:spChg>
        <pc:spChg chg="add del">
          <ac:chgData name="Anna Juryk" userId="788296719899914d" providerId="LiveId" clId="{E3EB552C-C9E8-42AC-BB70-A212D18FCA7B}" dt="2022-05-22T19:24:25.634" v="6278" actId="26606"/>
          <ac:spMkLst>
            <pc:docMk/>
            <pc:sldMk cId="2014440127" sldId="278"/>
            <ac:spMk id="10" creationId="{C4285719-470E-454C-AF62-8323075F1F5B}"/>
          </ac:spMkLst>
        </pc:spChg>
        <pc:spChg chg="add del">
          <ac:chgData name="Anna Juryk" userId="788296719899914d" providerId="LiveId" clId="{E3EB552C-C9E8-42AC-BB70-A212D18FCA7B}" dt="2022-05-22T19:24:32.784" v="6283" actId="26606"/>
          <ac:spMkLst>
            <pc:docMk/>
            <pc:sldMk cId="2014440127" sldId="278"/>
            <ac:spMk id="11" creationId="{2A8AA5BC-4F7A-4226-8F99-6D824B226A97}"/>
          </ac:spMkLst>
        </pc:spChg>
        <pc:spChg chg="add del">
          <ac:chgData name="Anna Juryk" userId="788296719899914d" providerId="LiveId" clId="{E3EB552C-C9E8-42AC-BB70-A212D18FCA7B}" dt="2022-05-22T19:24:25.634" v="6278" actId="26606"/>
          <ac:spMkLst>
            <pc:docMk/>
            <pc:sldMk cId="2014440127" sldId="278"/>
            <ac:spMk id="12" creationId="{CD9FE4EF-C4D8-49A0-B2FF-81D8DB7D8A24}"/>
          </ac:spMkLst>
        </pc:spChg>
        <pc:spChg chg="add del">
          <ac:chgData name="Anna Juryk" userId="788296719899914d" providerId="LiveId" clId="{E3EB552C-C9E8-42AC-BB70-A212D18FCA7B}" dt="2022-05-22T19:24:25.634" v="6278" actId="26606"/>
          <ac:spMkLst>
            <pc:docMk/>
            <pc:sldMk cId="2014440127" sldId="278"/>
            <ac:spMk id="14" creationId="{4300840D-0A0B-4512-BACA-B439D5B9C57C}"/>
          </ac:spMkLst>
        </pc:spChg>
        <pc:spChg chg="add del">
          <ac:chgData name="Anna Juryk" userId="788296719899914d" providerId="LiveId" clId="{E3EB552C-C9E8-42AC-BB70-A212D18FCA7B}" dt="2022-05-22T19:24:32.784" v="6283" actId="26606"/>
          <ac:spMkLst>
            <pc:docMk/>
            <pc:sldMk cId="2014440127" sldId="278"/>
            <ac:spMk id="15" creationId="{5BC87C3E-1040-4EE4-9BDB-9537F7A1B335}"/>
          </ac:spMkLst>
        </pc:spChg>
        <pc:spChg chg="add del">
          <ac:chgData name="Anna Juryk" userId="788296719899914d" providerId="LiveId" clId="{E3EB552C-C9E8-42AC-BB70-A212D18FCA7B}" dt="2022-05-22T19:24:25.634" v="6278" actId="26606"/>
          <ac:spMkLst>
            <pc:docMk/>
            <pc:sldMk cId="2014440127" sldId="278"/>
            <ac:spMk id="16" creationId="{D2B78728-A580-49A7-84F9-6EF6F583ADE0}"/>
          </ac:spMkLst>
        </pc:spChg>
        <pc:spChg chg="add del">
          <ac:chgData name="Anna Juryk" userId="788296719899914d" providerId="LiveId" clId="{E3EB552C-C9E8-42AC-BB70-A212D18FCA7B}" dt="2022-05-22T19:24:25.634" v="6278" actId="26606"/>
          <ac:spMkLst>
            <pc:docMk/>
            <pc:sldMk cId="2014440127" sldId="278"/>
            <ac:spMk id="18" creationId="{38FAA1A1-D861-433F-88FA-1E9D6FD31D11}"/>
          </ac:spMkLst>
        </pc:spChg>
        <pc:spChg chg="add del">
          <ac:chgData name="Anna Juryk" userId="788296719899914d" providerId="LiveId" clId="{E3EB552C-C9E8-42AC-BB70-A212D18FCA7B}" dt="2022-05-22T19:24:25.634" v="6278" actId="26606"/>
          <ac:spMkLst>
            <pc:docMk/>
            <pc:sldMk cId="2014440127" sldId="278"/>
            <ac:spMk id="20" creationId="{8D71EDA1-87BF-4D5D-AB79-F346FD19278A}"/>
          </ac:spMkLst>
        </pc:spChg>
        <pc:spChg chg="add del">
          <ac:chgData name="Anna Juryk" userId="788296719899914d" providerId="LiveId" clId="{E3EB552C-C9E8-42AC-BB70-A212D18FCA7B}" dt="2022-05-22T19:24:34.041" v="6285" actId="26606"/>
          <ac:spMkLst>
            <pc:docMk/>
            <pc:sldMk cId="2014440127" sldId="278"/>
            <ac:spMk id="21" creationId="{1A3C89F8-0D2F-47FF-B903-151248265F47}"/>
          </ac:spMkLst>
        </pc:spChg>
        <pc:spChg chg="add del">
          <ac:chgData name="Anna Juryk" userId="788296719899914d" providerId="LiveId" clId="{E3EB552C-C9E8-42AC-BB70-A212D18FCA7B}" dt="2022-05-22T19:24:34.041" v="6285" actId="26606"/>
          <ac:spMkLst>
            <pc:docMk/>
            <pc:sldMk cId="2014440127" sldId="278"/>
            <ac:spMk id="22" creationId="{C39ADB8F-D187-49D7-BDCF-C1B6DC727068}"/>
          </ac:spMkLst>
        </pc:spChg>
        <pc:spChg chg="add del">
          <ac:chgData name="Anna Juryk" userId="788296719899914d" providerId="LiveId" clId="{E3EB552C-C9E8-42AC-BB70-A212D18FCA7B}" dt="2022-05-22T19:24:34.041" v="6285" actId="26606"/>
          <ac:spMkLst>
            <pc:docMk/>
            <pc:sldMk cId="2014440127" sldId="278"/>
            <ac:spMk id="23" creationId="{C5CB530E-515E-412C-9DF1-5F8FFBD6F383}"/>
          </ac:spMkLst>
        </pc:spChg>
        <pc:spChg chg="add del">
          <ac:chgData name="Anna Juryk" userId="788296719899914d" providerId="LiveId" clId="{E3EB552C-C9E8-42AC-BB70-A212D18FCA7B}" dt="2022-05-22T19:24:34.041" v="6285" actId="26606"/>
          <ac:spMkLst>
            <pc:docMk/>
            <pc:sldMk cId="2014440127" sldId="278"/>
            <ac:spMk id="24" creationId="{712D4376-A578-4FF1-94FC-245E7A6A489F}"/>
          </ac:spMkLst>
        </pc:spChg>
        <pc:spChg chg="add del">
          <ac:chgData name="Anna Juryk" userId="788296719899914d" providerId="LiveId" clId="{E3EB552C-C9E8-42AC-BB70-A212D18FCA7B}" dt="2022-05-22T19:24:34.041" v="6285" actId="26606"/>
          <ac:spMkLst>
            <pc:docMk/>
            <pc:sldMk cId="2014440127" sldId="278"/>
            <ac:spMk id="25" creationId="{AEA7509D-F04F-40CB-A0B3-EEF16499CC9F}"/>
          </ac:spMkLst>
        </pc:spChg>
        <pc:spChg chg="add del">
          <ac:chgData name="Anna Juryk" userId="788296719899914d" providerId="LiveId" clId="{E3EB552C-C9E8-42AC-BB70-A212D18FCA7B}" dt="2022-05-22T19:24:34.041" v="6285" actId="26606"/>
          <ac:spMkLst>
            <pc:docMk/>
            <pc:sldMk cId="2014440127" sldId="278"/>
            <ac:spMk id="27" creationId="{508BEF50-7B1E-49A4-BC19-5F4F1D755E64}"/>
          </ac:spMkLst>
        </pc:spChg>
        <pc:spChg chg="add del">
          <ac:chgData name="Anna Juryk" userId="788296719899914d" providerId="LiveId" clId="{E3EB552C-C9E8-42AC-BB70-A212D18FCA7B}" dt="2022-05-22T19:24:34.041" v="6285" actId="26606"/>
          <ac:spMkLst>
            <pc:docMk/>
            <pc:sldMk cId="2014440127" sldId="278"/>
            <ac:spMk id="28" creationId="{3FBAD350-5664-4811-A208-657FB882D350}"/>
          </ac:spMkLst>
        </pc:spChg>
        <pc:picChg chg="add del">
          <ac:chgData name="Anna Juryk" userId="788296719899914d" providerId="LiveId" clId="{E3EB552C-C9E8-42AC-BB70-A212D18FCA7B}" dt="2022-05-22T19:24:30.103" v="6281" actId="26606"/>
          <ac:picMkLst>
            <pc:docMk/>
            <pc:sldMk cId="2014440127" sldId="278"/>
            <ac:picMk id="5" creationId="{3F1BF065-DDD6-2EED-B096-828E1149E88E}"/>
          </ac:picMkLst>
        </pc:picChg>
        <pc:cxnChg chg="add del">
          <ac:chgData name="Anna Juryk" userId="788296719899914d" providerId="LiveId" clId="{E3EB552C-C9E8-42AC-BB70-A212D18FCA7B}" dt="2022-05-22T19:24:32.784" v="6283" actId="26606"/>
          <ac:cxnSpMkLst>
            <pc:docMk/>
            <pc:sldMk cId="2014440127" sldId="278"/>
            <ac:cxnSpMk id="13" creationId="{911DBBF1-3229-4BD9-B3D1-B4CA571E7431}"/>
          </ac:cxnSpMkLst>
        </pc:cxnChg>
        <pc:cxnChg chg="add del">
          <ac:chgData name="Anna Juryk" userId="788296719899914d" providerId="LiveId" clId="{E3EB552C-C9E8-42AC-BB70-A212D18FCA7B}" dt="2022-05-22T19:24:32.784" v="6283" actId="26606"/>
          <ac:cxnSpMkLst>
            <pc:docMk/>
            <pc:sldMk cId="2014440127" sldId="278"/>
            <ac:cxnSpMk id="17" creationId="{42CDBECE-872A-4C73-9DC1-BB4E805E2CF5}"/>
          </ac:cxnSpMkLst>
        </pc:cxnChg>
        <pc:cxnChg chg="add del">
          <ac:chgData name="Anna Juryk" userId="788296719899914d" providerId="LiveId" clId="{E3EB552C-C9E8-42AC-BB70-A212D18FCA7B}" dt="2022-05-22T19:24:32.784" v="6283" actId="26606"/>
          <ac:cxnSpMkLst>
            <pc:docMk/>
            <pc:sldMk cId="2014440127" sldId="278"/>
            <ac:cxnSpMk id="19" creationId="{F5CD5A0B-CDD7-427C-AA42-2EECFDFA1811}"/>
          </ac:cxnSpMkLst>
        </pc:cxnChg>
        <pc:cxnChg chg="add del">
          <ac:chgData name="Anna Juryk" userId="788296719899914d" providerId="LiveId" clId="{E3EB552C-C9E8-42AC-BB70-A212D18FCA7B}" dt="2022-05-22T19:24:34.041" v="6285" actId="26606"/>
          <ac:cxnSpMkLst>
            <pc:docMk/>
            <pc:sldMk cId="2014440127" sldId="278"/>
            <ac:cxnSpMk id="26" creationId="{56020367-4FD5-4596-8E10-C5F095CD8DBF}"/>
          </ac:cxnSpMkLst>
        </pc:cxnChg>
      </pc:sldChg>
      <pc:sldChg chg="modSp new mod">
        <pc:chgData name="Anna Juryk" userId="788296719899914d" providerId="LiveId" clId="{E3EB552C-C9E8-42AC-BB70-A212D18FCA7B}" dt="2022-05-22T20:03:19.432" v="6459" actId="948"/>
        <pc:sldMkLst>
          <pc:docMk/>
          <pc:sldMk cId="3373751953" sldId="279"/>
        </pc:sldMkLst>
        <pc:spChg chg="mod">
          <ac:chgData name="Anna Juryk" userId="788296719899914d" providerId="LiveId" clId="{E3EB552C-C9E8-42AC-BB70-A212D18FCA7B}" dt="2022-05-22T20:03:19.432" v="6459" actId="948"/>
          <ac:spMkLst>
            <pc:docMk/>
            <pc:sldMk cId="3373751953" sldId="279"/>
            <ac:spMk id="3" creationId="{2BD58B19-D422-3747-A209-F436B183D911}"/>
          </ac:spMkLst>
        </pc:spChg>
      </pc:sldChg>
      <pc:sldChg chg="modSp new mod">
        <pc:chgData name="Anna Juryk" userId="788296719899914d" providerId="LiveId" clId="{E3EB552C-C9E8-42AC-BB70-A212D18FCA7B}" dt="2022-05-22T20:04:05.358" v="6466" actId="207"/>
        <pc:sldMkLst>
          <pc:docMk/>
          <pc:sldMk cId="2002940900" sldId="280"/>
        </pc:sldMkLst>
        <pc:spChg chg="mod">
          <ac:chgData name="Anna Juryk" userId="788296719899914d" providerId="LiveId" clId="{E3EB552C-C9E8-42AC-BB70-A212D18FCA7B}" dt="2022-05-22T20:04:05.358" v="6466" actId="207"/>
          <ac:spMkLst>
            <pc:docMk/>
            <pc:sldMk cId="2002940900" sldId="280"/>
            <ac:spMk id="3" creationId="{20F800F2-C284-408F-1C69-996676166FC4}"/>
          </ac:spMkLst>
        </pc:spChg>
      </pc:sldChg>
      <pc:sldChg chg="modSp new mod">
        <pc:chgData name="Anna Juryk" userId="788296719899914d" providerId="LiveId" clId="{E3EB552C-C9E8-42AC-BB70-A212D18FCA7B}" dt="2022-05-22T20:05:29.103" v="6478" actId="207"/>
        <pc:sldMkLst>
          <pc:docMk/>
          <pc:sldMk cId="3561665740" sldId="281"/>
        </pc:sldMkLst>
        <pc:spChg chg="mod">
          <ac:chgData name="Anna Juryk" userId="788296719899914d" providerId="LiveId" clId="{E3EB552C-C9E8-42AC-BB70-A212D18FCA7B}" dt="2022-05-22T20:04:30.805" v="6470" actId="20578"/>
          <ac:spMkLst>
            <pc:docMk/>
            <pc:sldMk cId="3561665740" sldId="281"/>
            <ac:spMk id="2" creationId="{4902B072-19B0-ECED-8E34-24B112507E03}"/>
          </ac:spMkLst>
        </pc:spChg>
        <pc:spChg chg="mod">
          <ac:chgData name="Anna Juryk" userId="788296719899914d" providerId="LiveId" clId="{E3EB552C-C9E8-42AC-BB70-A212D18FCA7B}" dt="2022-05-22T20:05:29.103" v="6478" actId="207"/>
          <ac:spMkLst>
            <pc:docMk/>
            <pc:sldMk cId="3561665740" sldId="281"/>
            <ac:spMk id="3" creationId="{15D42772-22F8-51BA-AAE1-053905A8DF8D}"/>
          </ac:spMkLst>
        </pc:spChg>
      </pc:sldChg>
      <pc:sldChg chg="modSp new mod">
        <pc:chgData name="Anna Juryk" userId="788296719899914d" providerId="LiveId" clId="{E3EB552C-C9E8-42AC-BB70-A212D18FCA7B}" dt="2022-05-22T20:05:48.434" v="6481" actId="207"/>
        <pc:sldMkLst>
          <pc:docMk/>
          <pc:sldMk cId="3662927285" sldId="282"/>
        </pc:sldMkLst>
        <pc:spChg chg="mod">
          <ac:chgData name="Anna Juryk" userId="788296719899914d" providerId="LiveId" clId="{E3EB552C-C9E8-42AC-BB70-A212D18FCA7B}" dt="2022-05-22T20:05:48.434" v="6481" actId="207"/>
          <ac:spMkLst>
            <pc:docMk/>
            <pc:sldMk cId="3662927285" sldId="282"/>
            <ac:spMk id="3" creationId="{8A827F78-8E2E-4A34-31CC-66396E87565C}"/>
          </ac:spMkLst>
        </pc:spChg>
      </pc:sldChg>
      <pc:sldChg chg="modSp new mod">
        <pc:chgData name="Anna Juryk" userId="788296719899914d" providerId="LiveId" clId="{E3EB552C-C9E8-42AC-BB70-A212D18FCA7B}" dt="2022-05-22T20:07:02.410" v="6487" actId="207"/>
        <pc:sldMkLst>
          <pc:docMk/>
          <pc:sldMk cId="112514332" sldId="283"/>
        </pc:sldMkLst>
        <pc:spChg chg="mod">
          <ac:chgData name="Anna Juryk" userId="788296719899914d" providerId="LiveId" clId="{E3EB552C-C9E8-42AC-BB70-A212D18FCA7B}" dt="2022-05-22T20:07:02.410" v="6487" actId="207"/>
          <ac:spMkLst>
            <pc:docMk/>
            <pc:sldMk cId="112514332" sldId="283"/>
            <ac:spMk id="3" creationId="{52F3A5EB-73FA-CC02-3DE5-BD01EE7D5065}"/>
          </ac:spMkLst>
        </pc:spChg>
      </pc:sldChg>
      <pc:sldChg chg="modSp new mod">
        <pc:chgData name="Anna Juryk" userId="788296719899914d" providerId="LiveId" clId="{E3EB552C-C9E8-42AC-BB70-A212D18FCA7B}" dt="2022-05-26T11:33:38.491" v="11427" actId="20577"/>
        <pc:sldMkLst>
          <pc:docMk/>
          <pc:sldMk cId="1249506665" sldId="284"/>
        </pc:sldMkLst>
        <pc:spChg chg="mod">
          <ac:chgData name="Anna Juryk" userId="788296719899914d" providerId="LiveId" clId="{E3EB552C-C9E8-42AC-BB70-A212D18FCA7B}" dt="2022-05-26T11:33:38.491" v="11427" actId="20577"/>
          <ac:spMkLst>
            <pc:docMk/>
            <pc:sldMk cId="1249506665" sldId="284"/>
            <ac:spMk id="3" creationId="{3A570535-60E8-E236-D0A5-FD33249A0797}"/>
          </ac:spMkLst>
        </pc:spChg>
      </pc:sldChg>
      <pc:sldChg chg="modSp new mod">
        <pc:chgData name="Anna Juryk" userId="788296719899914d" providerId="LiveId" clId="{E3EB552C-C9E8-42AC-BB70-A212D18FCA7B}" dt="2022-05-22T20:09:20.170" v="6499" actId="2711"/>
        <pc:sldMkLst>
          <pc:docMk/>
          <pc:sldMk cId="2856992871" sldId="285"/>
        </pc:sldMkLst>
        <pc:spChg chg="mod">
          <ac:chgData name="Anna Juryk" userId="788296719899914d" providerId="LiveId" clId="{E3EB552C-C9E8-42AC-BB70-A212D18FCA7B}" dt="2022-05-22T20:09:20.170" v="6499" actId="2711"/>
          <ac:spMkLst>
            <pc:docMk/>
            <pc:sldMk cId="2856992871" sldId="285"/>
            <ac:spMk id="3" creationId="{4044D404-D3D0-A6E6-0E03-1ED04D2D465A}"/>
          </ac:spMkLst>
        </pc:spChg>
      </pc:sldChg>
      <pc:sldChg chg="modSp new mod">
        <pc:chgData name="Anna Juryk" userId="788296719899914d" providerId="LiveId" clId="{E3EB552C-C9E8-42AC-BB70-A212D18FCA7B}" dt="2022-05-24T12:48:31.537" v="9410" actId="207"/>
        <pc:sldMkLst>
          <pc:docMk/>
          <pc:sldMk cId="2557172419" sldId="286"/>
        </pc:sldMkLst>
        <pc:spChg chg="mod">
          <ac:chgData name="Anna Juryk" userId="788296719899914d" providerId="LiveId" clId="{E3EB552C-C9E8-42AC-BB70-A212D18FCA7B}" dt="2022-05-23T17:43:41.125" v="6516" actId="122"/>
          <ac:spMkLst>
            <pc:docMk/>
            <pc:sldMk cId="2557172419" sldId="286"/>
            <ac:spMk id="2" creationId="{536CFE03-301F-347E-6A0B-397019339DC4}"/>
          </ac:spMkLst>
        </pc:spChg>
        <pc:spChg chg="mod">
          <ac:chgData name="Anna Juryk" userId="788296719899914d" providerId="LiveId" clId="{E3EB552C-C9E8-42AC-BB70-A212D18FCA7B}" dt="2022-05-24T12:48:31.537" v="9410" actId="207"/>
          <ac:spMkLst>
            <pc:docMk/>
            <pc:sldMk cId="2557172419" sldId="286"/>
            <ac:spMk id="3" creationId="{1DE3A5EF-C422-1D4B-50D4-B6685A504FD1}"/>
          </ac:spMkLst>
        </pc:spChg>
      </pc:sldChg>
      <pc:sldChg chg="modSp new mod">
        <pc:chgData name="Anna Juryk" userId="788296719899914d" providerId="LiveId" clId="{E3EB552C-C9E8-42AC-BB70-A212D18FCA7B}" dt="2022-05-23T19:32:54.331" v="7751" actId="20577"/>
        <pc:sldMkLst>
          <pc:docMk/>
          <pc:sldMk cId="2374556247" sldId="287"/>
        </pc:sldMkLst>
        <pc:spChg chg="mod">
          <ac:chgData name="Anna Juryk" userId="788296719899914d" providerId="LiveId" clId="{E3EB552C-C9E8-42AC-BB70-A212D18FCA7B}" dt="2022-05-23T17:49:38.097" v="6599" actId="122"/>
          <ac:spMkLst>
            <pc:docMk/>
            <pc:sldMk cId="2374556247" sldId="287"/>
            <ac:spMk id="2" creationId="{6D3CCA04-DDAF-0BF5-3C00-828EDB1B6329}"/>
          </ac:spMkLst>
        </pc:spChg>
        <pc:spChg chg="mod">
          <ac:chgData name="Anna Juryk" userId="788296719899914d" providerId="LiveId" clId="{E3EB552C-C9E8-42AC-BB70-A212D18FCA7B}" dt="2022-05-23T19:32:54.331" v="7751" actId="20577"/>
          <ac:spMkLst>
            <pc:docMk/>
            <pc:sldMk cId="2374556247" sldId="287"/>
            <ac:spMk id="3" creationId="{20454333-B4A3-AE0E-2158-4567324BA476}"/>
          </ac:spMkLst>
        </pc:spChg>
      </pc:sldChg>
      <pc:sldChg chg="add del">
        <pc:chgData name="Anna Juryk" userId="788296719899914d" providerId="LiveId" clId="{E3EB552C-C9E8-42AC-BB70-A212D18FCA7B}" dt="2022-05-26T11:10:08.247" v="11425" actId="47"/>
        <pc:sldMkLst>
          <pc:docMk/>
          <pc:sldMk cId="2932776195" sldId="288"/>
        </pc:sldMkLst>
      </pc:sldChg>
      <pc:sldChg chg="add del">
        <pc:chgData name="Anna Juryk" userId="788296719899914d" providerId="LiveId" clId="{E3EB552C-C9E8-42AC-BB70-A212D18FCA7B}" dt="2022-05-26T11:36:18.338" v="11428" actId="47"/>
        <pc:sldMkLst>
          <pc:docMk/>
          <pc:sldMk cId="1336471368" sldId="289"/>
        </pc:sldMkLst>
      </pc:sldChg>
      <pc:sldChg chg="add del">
        <pc:chgData name="Anna Juryk" userId="788296719899914d" providerId="LiveId" clId="{E3EB552C-C9E8-42AC-BB70-A212D18FCA7B}" dt="2022-05-23T19:32:41.892" v="7749" actId="47"/>
        <pc:sldMkLst>
          <pc:docMk/>
          <pc:sldMk cId="3800394677" sldId="289"/>
        </pc:sldMkLst>
      </pc:sldChg>
      <pc:sldChg chg="add del">
        <pc:chgData name="Anna Juryk" userId="788296719899914d" providerId="LiveId" clId="{E3EB552C-C9E8-42AC-BB70-A212D18FCA7B}" dt="2022-05-26T11:39:52.435" v="11430" actId="47"/>
        <pc:sldMkLst>
          <pc:docMk/>
          <pc:sldMk cId="1507067543" sldId="290"/>
        </pc:sldMkLst>
      </pc:sldChg>
      <pc:sldChg chg="modSp new mod">
        <pc:chgData name="Anna Juryk" userId="788296719899914d" providerId="LiveId" clId="{E3EB552C-C9E8-42AC-BB70-A212D18FCA7B}" dt="2022-05-26T11:48:29.067" v="11431" actId="5793"/>
        <pc:sldMkLst>
          <pc:docMk/>
          <pc:sldMk cId="3999048424" sldId="291"/>
        </pc:sldMkLst>
        <pc:spChg chg="mod">
          <ac:chgData name="Anna Juryk" userId="788296719899914d" providerId="LiveId" clId="{E3EB552C-C9E8-42AC-BB70-A212D18FCA7B}" dt="2022-05-23T19:35:10.528" v="7806" actId="122"/>
          <ac:spMkLst>
            <pc:docMk/>
            <pc:sldMk cId="3999048424" sldId="291"/>
            <ac:spMk id="2" creationId="{BBEA12CA-8BC9-A186-838F-9329C831010C}"/>
          </ac:spMkLst>
        </pc:spChg>
        <pc:spChg chg="mod">
          <ac:chgData name="Anna Juryk" userId="788296719899914d" providerId="LiveId" clId="{E3EB552C-C9E8-42AC-BB70-A212D18FCA7B}" dt="2022-05-26T11:48:29.067" v="11431" actId="5793"/>
          <ac:spMkLst>
            <pc:docMk/>
            <pc:sldMk cId="3999048424" sldId="291"/>
            <ac:spMk id="3" creationId="{DF002101-8A08-2C72-0627-70F5C8D2F836}"/>
          </ac:spMkLst>
        </pc:spChg>
      </pc:sldChg>
      <pc:sldChg chg="addSp delSp modSp new mod">
        <pc:chgData name="Anna Juryk" userId="788296719899914d" providerId="LiveId" clId="{E3EB552C-C9E8-42AC-BB70-A212D18FCA7B}" dt="2022-05-26T11:53:31.947" v="11434" actId="20577"/>
        <pc:sldMkLst>
          <pc:docMk/>
          <pc:sldMk cId="1918515376" sldId="292"/>
        </pc:sldMkLst>
        <pc:spChg chg="mod">
          <ac:chgData name="Anna Juryk" userId="788296719899914d" providerId="LiveId" clId="{E3EB552C-C9E8-42AC-BB70-A212D18FCA7B}" dt="2022-05-26T11:53:31.947" v="11434" actId="20577"/>
          <ac:spMkLst>
            <pc:docMk/>
            <pc:sldMk cId="1918515376" sldId="292"/>
            <ac:spMk id="3" creationId="{9314F319-CFD9-75B4-1A42-2F0E7466367B}"/>
          </ac:spMkLst>
        </pc:spChg>
        <pc:spChg chg="add del">
          <ac:chgData name="Anna Juryk" userId="788296719899914d" providerId="LiveId" clId="{E3EB552C-C9E8-42AC-BB70-A212D18FCA7B}" dt="2022-05-23T20:16:05.224" v="7866"/>
          <ac:spMkLst>
            <pc:docMk/>
            <pc:sldMk cId="1918515376" sldId="292"/>
            <ac:spMk id="4" creationId="{4744E2CE-6089-27D9-C61A-5E1F681FB957}"/>
          </ac:spMkLst>
        </pc:spChg>
        <pc:spChg chg="add del">
          <ac:chgData name="Anna Juryk" userId="788296719899914d" providerId="LiveId" clId="{E3EB552C-C9E8-42AC-BB70-A212D18FCA7B}" dt="2022-05-23T20:16:05.224" v="7866"/>
          <ac:spMkLst>
            <pc:docMk/>
            <pc:sldMk cId="1918515376" sldId="292"/>
            <ac:spMk id="5" creationId="{99AB212C-2F53-3464-C72D-6F4C7FB25FC9}"/>
          </ac:spMkLst>
        </pc:spChg>
        <pc:spChg chg="add del">
          <ac:chgData name="Anna Juryk" userId="788296719899914d" providerId="LiveId" clId="{E3EB552C-C9E8-42AC-BB70-A212D18FCA7B}" dt="2022-05-23T20:16:05.224" v="7866"/>
          <ac:spMkLst>
            <pc:docMk/>
            <pc:sldMk cId="1918515376" sldId="292"/>
            <ac:spMk id="6" creationId="{9C7D446F-FBBA-F9D6-8DE7-730DE60CD70F}"/>
          </ac:spMkLst>
        </pc:spChg>
        <pc:spChg chg="add del">
          <ac:chgData name="Anna Juryk" userId="788296719899914d" providerId="LiveId" clId="{E3EB552C-C9E8-42AC-BB70-A212D18FCA7B}" dt="2022-05-23T20:16:08.727" v="7868"/>
          <ac:spMkLst>
            <pc:docMk/>
            <pc:sldMk cId="1918515376" sldId="292"/>
            <ac:spMk id="7" creationId="{E39E29AA-FC0A-EE47-D081-B3C00EEEB086}"/>
          </ac:spMkLst>
        </pc:spChg>
        <pc:spChg chg="add del">
          <ac:chgData name="Anna Juryk" userId="788296719899914d" providerId="LiveId" clId="{E3EB552C-C9E8-42AC-BB70-A212D18FCA7B}" dt="2022-05-23T20:16:08.727" v="7868"/>
          <ac:spMkLst>
            <pc:docMk/>
            <pc:sldMk cId="1918515376" sldId="292"/>
            <ac:spMk id="8" creationId="{AAC7DCA9-F1E9-DBCD-F40E-F3A944348422}"/>
          </ac:spMkLst>
        </pc:spChg>
        <pc:spChg chg="add del">
          <ac:chgData name="Anna Juryk" userId="788296719899914d" providerId="LiveId" clId="{E3EB552C-C9E8-42AC-BB70-A212D18FCA7B}" dt="2022-05-23T20:16:08.727" v="7868"/>
          <ac:spMkLst>
            <pc:docMk/>
            <pc:sldMk cId="1918515376" sldId="292"/>
            <ac:spMk id="9" creationId="{0BC9938A-7695-9432-53D4-7799C81F747F}"/>
          </ac:spMkLst>
        </pc:spChg>
        <pc:spChg chg="add del">
          <ac:chgData name="Anna Juryk" userId="788296719899914d" providerId="LiveId" clId="{E3EB552C-C9E8-42AC-BB70-A212D18FCA7B}" dt="2022-05-23T20:16:24.295" v="7870"/>
          <ac:spMkLst>
            <pc:docMk/>
            <pc:sldMk cId="1918515376" sldId="292"/>
            <ac:spMk id="10" creationId="{A0EE8E1E-F2D8-3E83-9994-07D8B98FFA92}"/>
          </ac:spMkLst>
        </pc:spChg>
        <pc:spChg chg="add del">
          <ac:chgData name="Anna Juryk" userId="788296719899914d" providerId="LiveId" clId="{E3EB552C-C9E8-42AC-BB70-A212D18FCA7B}" dt="2022-05-23T20:16:24.295" v="7870"/>
          <ac:spMkLst>
            <pc:docMk/>
            <pc:sldMk cId="1918515376" sldId="292"/>
            <ac:spMk id="11" creationId="{F485307E-DA8A-7870-F881-C048CBDE73CF}"/>
          </ac:spMkLst>
        </pc:spChg>
        <pc:spChg chg="add del">
          <ac:chgData name="Anna Juryk" userId="788296719899914d" providerId="LiveId" clId="{E3EB552C-C9E8-42AC-BB70-A212D18FCA7B}" dt="2022-05-23T20:16:24.295" v="7870"/>
          <ac:spMkLst>
            <pc:docMk/>
            <pc:sldMk cId="1918515376" sldId="292"/>
            <ac:spMk id="12" creationId="{9056FCAD-2C5A-38C4-965C-654956758BA8}"/>
          </ac:spMkLst>
        </pc:spChg>
        <pc:spChg chg="add del">
          <ac:chgData name="Anna Juryk" userId="788296719899914d" providerId="LiveId" clId="{E3EB552C-C9E8-42AC-BB70-A212D18FCA7B}" dt="2022-05-23T20:16:33.119" v="7872"/>
          <ac:spMkLst>
            <pc:docMk/>
            <pc:sldMk cId="1918515376" sldId="292"/>
            <ac:spMk id="13" creationId="{1F11BF9B-3327-0A8A-5632-FC321F93FAC3}"/>
          </ac:spMkLst>
        </pc:spChg>
        <pc:spChg chg="add del">
          <ac:chgData name="Anna Juryk" userId="788296719899914d" providerId="LiveId" clId="{E3EB552C-C9E8-42AC-BB70-A212D18FCA7B}" dt="2022-05-23T20:16:33.119" v="7872"/>
          <ac:spMkLst>
            <pc:docMk/>
            <pc:sldMk cId="1918515376" sldId="292"/>
            <ac:spMk id="14" creationId="{D0498C04-9BF6-D3CE-870B-B3ECA73DBB95}"/>
          </ac:spMkLst>
        </pc:spChg>
        <pc:spChg chg="add del">
          <ac:chgData name="Anna Juryk" userId="788296719899914d" providerId="LiveId" clId="{E3EB552C-C9E8-42AC-BB70-A212D18FCA7B}" dt="2022-05-23T20:16:33.119" v="7872"/>
          <ac:spMkLst>
            <pc:docMk/>
            <pc:sldMk cId="1918515376" sldId="292"/>
            <ac:spMk id="15" creationId="{AEA16CCD-293C-1A51-3C1F-1C94AE21AF5F}"/>
          </ac:spMkLst>
        </pc:spChg>
      </pc:sldChg>
      <pc:sldChg chg="modSp new mod">
        <pc:chgData name="Anna Juryk" userId="788296719899914d" providerId="LiveId" clId="{E3EB552C-C9E8-42AC-BB70-A212D18FCA7B}" dt="2022-05-26T11:54:49.009" v="11449" actId="20577"/>
        <pc:sldMkLst>
          <pc:docMk/>
          <pc:sldMk cId="3607289543" sldId="293"/>
        </pc:sldMkLst>
        <pc:spChg chg="mod">
          <ac:chgData name="Anna Juryk" userId="788296719899914d" providerId="LiveId" clId="{E3EB552C-C9E8-42AC-BB70-A212D18FCA7B}" dt="2022-05-26T11:54:49.009" v="11449" actId="20577"/>
          <ac:spMkLst>
            <pc:docMk/>
            <pc:sldMk cId="3607289543" sldId="293"/>
            <ac:spMk id="3" creationId="{F058FB46-8671-6290-A150-9E8A7B364AF7}"/>
          </ac:spMkLst>
        </pc:spChg>
      </pc:sldChg>
      <pc:sldChg chg="modSp new mod">
        <pc:chgData name="Anna Juryk" userId="788296719899914d" providerId="LiveId" clId="{E3EB552C-C9E8-42AC-BB70-A212D18FCA7B}" dt="2022-05-24T12:01:39.189" v="8578" actId="255"/>
        <pc:sldMkLst>
          <pc:docMk/>
          <pc:sldMk cId="3432845144" sldId="294"/>
        </pc:sldMkLst>
        <pc:spChg chg="mod">
          <ac:chgData name="Anna Juryk" userId="788296719899914d" providerId="LiveId" clId="{E3EB552C-C9E8-42AC-BB70-A212D18FCA7B}" dt="2022-05-24T12:01:39.189" v="8578" actId="255"/>
          <ac:spMkLst>
            <pc:docMk/>
            <pc:sldMk cId="3432845144" sldId="294"/>
            <ac:spMk id="2" creationId="{83E3E799-D7D1-8951-A40E-448E355185BA}"/>
          </ac:spMkLst>
        </pc:spChg>
        <pc:spChg chg="mod">
          <ac:chgData name="Anna Juryk" userId="788296719899914d" providerId="LiveId" clId="{E3EB552C-C9E8-42AC-BB70-A212D18FCA7B}" dt="2022-05-24T11:18:15.864" v="8546" actId="207"/>
          <ac:spMkLst>
            <pc:docMk/>
            <pc:sldMk cId="3432845144" sldId="294"/>
            <ac:spMk id="3" creationId="{82828DBC-06C0-FBF1-ABF7-C5D6D43F3AAB}"/>
          </ac:spMkLst>
        </pc:spChg>
      </pc:sldChg>
      <pc:sldChg chg="modSp new mod">
        <pc:chgData name="Anna Juryk" userId="788296719899914d" providerId="LiveId" clId="{E3EB552C-C9E8-42AC-BB70-A212D18FCA7B}" dt="2022-05-26T11:57:25.682" v="11453" actId="20577"/>
        <pc:sldMkLst>
          <pc:docMk/>
          <pc:sldMk cId="2457007257" sldId="295"/>
        </pc:sldMkLst>
        <pc:spChg chg="mod">
          <ac:chgData name="Anna Juryk" userId="788296719899914d" providerId="LiveId" clId="{E3EB552C-C9E8-42AC-BB70-A212D18FCA7B}" dt="2022-05-24T12:03:11.024" v="8638" actId="113"/>
          <ac:spMkLst>
            <pc:docMk/>
            <pc:sldMk cId="2457007257" sldId="295"/>
            <ac:spMk id="2" creationId="{C0AC6A1C-DED8-512F-699C-6ACC3742F7F7}"/>
          </ac:spMkLst>
        </pc:spChg>
        <pc:spChg chg="mod">
          <ac:chgData name="Anna Juryk" userId="788296719899914d" providerId="LiveId" clId="{E3EB552C-C9E8-42AC-BB70-A212D18FCA7B}" dt="2022-05-26T11:57:25.682" v="11453" actId="20577"/>
          <ac:spMkLst>
            <pc:docMk/>
            <pc:sldMk cId="2457007257" sldId="295"/>
            <ac:spMk id="3" creationId="{C9B2C045-2301-D36A-81DA-B323BE9CEAE5}"/>
          </ac:spMkLst>
        </pc:spChg>
      </pc:sldChg>
      <pc:sldChg chg="modSp new mod">
        <pc:chgData name="Anna Juryk" userId="788296719899914d" providerId="LiveId" clId="{E3EB552C-C9E8-42AC-BB70-A212D18FCA7B}" dt="2022-05-26T11:58:17.595" v="11454" actId="20577"/>
        <pc:sldMkLst>
          <pc:docMk/>
          <pc:sldMk cId="539905462" sldId="296"/>
        </pc:sldMkLst>
        <pc:spChg chg="mod">
          <ac:chgData name="Anna Juryk" userId="788296719899914d" providerId="LiveId" clId="{E3EB552C-C9E8-42AC-BB70-A212D18FCA7B}" dt="2022-05-26T11:58:17.595" v="11454" actId="20577"/>
          <ac:spMkLst>
            <pc:docMk/>
            <pc:sldMk cId="539905462" sldId="296"/>
            <ac:spMk id="3" creationId="{035964E2-0785-15FB-6A6A-A6905EAFB6A4}"/>
          </ac:spMkLst>
        </pc:spChg>
      </pc:sldChg>
      <pc:sldChg chg="modSp new mod">
        <pc:chgData name="Anna Juryk" userId="788296719899914d" providerId="LiveId" clId="{E3EB552C-C9E8-42AC-BB70-A212D18FCA7B}" dt="2022-05-24T12:49:30.848" v="9417" actId="255"/>
        <pc:sldMkLst>
          <pc:docMk/>
          <pc:sldMk cId="2925005737" sldId="297"/>
        </pc:sldMkLst>
        <pc:spChg chg="mod">
          <ac:chgData name="Anna Juryk" userId="788296719899914d" providerId="LiveId" clId="{E3EB552C-C9E8-42AC-BB70-A212D18FCA7B}" dt="2022-05-24T12:17:28.030" v="8788" actId="20577"/>
          <ac:spMkLst>
            <pc:docMk/>
            <pc:sldMk cId="2925005737" sldId="297"/>
            <ac:spMk id="2" creationId="{60CC5308-CAA9-DD8C-983E-596C987CEDA5}"/>
          </ac:spMkLst>
        </pc:spChg>
        <pc:spChg chg="mod">
          <ac:chgData name="Anna Juryk" userId="788296719899914d" providerId="LiveId" clId="{E3EB552C-C9E8-42AC-BB70-A212D18FCA7B}" dt="2022-05-24T12:49:30.848" v="9417" actId="255"/>
          <ac:spMkLst>
            <pc:docMk/>
            <pc:sldMk cId="2925005737" sldId="297"/>
            <ac:spMk id="3" creationId="{A65E6740-FFAF-6198-E217-B89B89037B4C}"/>
          </ac:spMkLst>
        </pc:spChg>
      </pc:sldChg>
      <pc:sldChg chg="addSp modSp new mod">
        <pc:chgData name="Anna Juryk" userId="788296719899914d" providerId="LiveId" clId="{E3EB552C-C9E8-42AC-BB70-A212D18FCA7B}" dt="2022-05-24T12:49:16.715" v="9414"/>
        <pc:sldMkLst>
          <pc:docMk/>
          <pc:sldMk cId="2472968304" sldId="298"/>
        </pc:sldMkLst>
        <pc:spChg chg="mod">
          <ac:chgData name="Anna Juryk" userId="788296719899914d" providerId="LiveId" clId="{E3EB552C-C9E8-42AC-BB70-A212D18FCA7B}" dt="2022-05-24T12:49:15.775" v="9413" actId="20577"/>
          <ac:spMkLst>
            <pc:docMk/>
            <pc:sldMk cId="2472968304" sldId="298"/>
            <ac:spMk id="3" creationId="{74C64954-EAFB-08A0-0AA8-02EDDCC90DD4}"/>
          </ac:spMkLst>
        </pc:spChg>
        <pc:picChg chg="add mod">
          <ac:chgData name="Anna Juryk" userId="788296719899914d" providerId="LiveId" clId="{E3EB552C-C9E8-42AC-BB70-A212D18FCA7B}" dt="2022-05-24T12:49:16.715" v="9414"/>
          <ac:picMkLst>
            <pc:docMk/>
            <pc:sldMk cId="2472968304" sldId="298"/>
            <ac:picMk id="4" creationId="{E6BFACB9-FFC0-2E3A-BF2B-666DAABBD136}"/>
          </ac:picMkLst>
        </pc:picChg>
      </pc:sldChg>
      <pc:sldChg chg="modSp new mod">
        <pc:chgData name="Anna Juryk" userId="788296719899914d" providerId="LiveId" clId="{E3EB552C-C9E8-42AC-BB70-A212D18FCA7B}" dt="2022-05-24T12:37:36.992" v="8999" actId="27636"/>
        <pc:sldMkLst>
          <pc:docMk/>
          <pc:sldMk cId="4108942113" sldId="299"/>
        </pc:sldMkLst>
        <pc:spChg chg="mod">
          <ac:chgData name="Anna Juryk" userId="788296719899914d" providerId="LiveId" clId="{E3EB552C-C9E8-42AC-BB70-A212D18FCA7B}" dt="2022-05-24T12:37:36.992" v="8999" actId="27636"/>
          <ac:spMkLst>
            <pc:docMk/>
            <pc:sldMk cId="4108942113" sldId="299"/>
            <ac:spMk id="3" creationId="{0CD3119A-0798-8DFB-9B9A-20273D503258}"/>
          </ac:spMkLst>
        </pc:spChg>
      </pc:sldChg>
      <pc:sldChg chg="addSp modSp new mod">
        <pc:chgData name="Anna Juryk" userId="788296719899914d" providerId="LiveId" clId="{E3EB552C-C9E8-42AC-BB70-A212D18FCA7B}" dt="2022-05-24T14:27:34.895" v="9883"/>
        <pc:sldMkLst>
          <pc:docMk/>
          <pc:sldMk cId="3936668557" sldId="300"/>
        </pc:sldMkLst>
        <pc:spChg chg="mod">
          <ac:chgData name="Anna Juryk" userId="788296719899914d" providerId="LiveId" clId="{E3EB552C-C9E8-42AC-BB70-A212D18FCA7B}" dt="2022-05-24T12:49:56.416" v="9466" actId="20577"/>
          <ac:spMkLst>
            <pc:docMk/>
            <pc:sldMk cId="3936668557" sldId="300"/>
            <ac:spMk id="3" creationId="{C925CD49-1ABD-0D07-3602-AE2229336264}"/>
          </ac:spMkLst>
        </pc:spChg>
        <pc:picChg chg="add mod">
          <ac:chgData name="Anna Juryk" userId="788296719899914d" providerId="LiveId" clId="{E3EB552C-C9E8-42AC-BB70-A212D18FCA7B}" dt="2022-05-24T14:27:34.895" v="9883"/>
          <ac:picMkLst>
            <pc:docMk/>
            <pc:sldMk cId="3936668557" sldId="300"/>
            <ac:picMk id="4" creationId="{33CE173E-15C8-17BC-8DBE-743D5A58511A}"/>
          </ac:picMkLst>
        </pc:picChg>
      </pc:sldChg>
      <pc:sldChg chg="addSp delSp modSp new mod setBg setClrOvrMap">
        <pc:chgData name="Anna Juryk" userId="788296719899914d" providerId="LiveId" clId="{E3EB552C-C9E8-42AC-BB70-A212D18FCA7B}" dt="2022-05-24T14:09:36.671" v="9882" actId="26606"/>
        <pc:sldMkLst>
          <pc:docMk/>
          <pc:sldMk cId="2108886796" sldId="301"/>
        </pc:sldMkLst>
        <pc:spChg chg="mod">
          <ac:chgData name="Anna Juryk" userId="788296719899914d" providerId="LiveId" clId="{E3EB552C-C9E8-42AC-BB70-A212D18FCA7B}" dt="2022-05-24T14:09:36.671" v="9882" actId="26606"/>
          <ac:spMkLst>
            <pc:docMk/>
            <pc:sldMk cId="2108886796" sldId="301"/>
            <ac:spMk id="2" creationId="{D487D184-F1CD-BF6A-D349-725A31A99FB4}"/>
          </ac:spMkLst>
        </pc:spChg>
        <pc:spChg chg="mod">
          <ac:chgData name="Anna Juryk" userId="788296719899914d" providerId="LiveId" clId="{E3EB552C-C9E8-42AC-BB70-A212D18FCA7B}" dt="2022-05-24T14:09:36.671" v="9882" actId="26606"/>
          <ac:spMkLst>
            <pc:docMk/>
            <pc:sldMk cId="2108886796" sldId="301"/>
            <ac:spMk id="3" creationId="{DB0252D3-E152-B6D9-7091-78F4BCEACEE3}"/>
          </ac:spMkLst>
        </pc:spChg>
        <pc:spChg chg="add del">
          <ac:chgData name="Anna Juryk" userId="788296719899914d" providerId="LiveId" clId="{E3EB552C-C9E8-42AC-BB70-A212D18FCA7B}" dt="2022-05-24T14:09:36.671" v="9882" actId="26606"/>
          <ac:spMkLst>
            <pc:docMk/>
            <pc:sldMk cId="2108886796" sldId="301"/>
            <ac:spMk id="9" creationId="{CF62D2A7-8207-488C-9F46-316BA81A16C8}"/>
          </ac:spMkLst>
        </pc:spChg>
        <pc:picChg chg="add mod">
          <ac:chgData name="Anna Juryk" userId="788296719899914d" providerId="LiveId" clId="{E3EB552C-C9E8-42AC-BB70-A212D18FCA7B}" dt="2022-05-24T14:09:36.671" v="9882" actId="26606"/>
          <ac:picMkLst>
            <pc:docMk/>
            <pc:sldMk cId="2108886796" sldId="301"/>
            <ac:picMk id="4" creationId="{3964350D-EE18-016B-093E-42C39749E54B}"/>
          </ac:picMkLst>
        </pc:picChg>
      </pc:sldChg>
      <pc:sldChg chg="modSp new mod">
        <pc:chgData name="Anna Juryk" userId="788296719899914d" providerId="LiveId" clId="{E3EB552C-C9E8-42AC-BB70-A212D18FCA7B}" dt="2022-05-26T11:37:14.675" v="11429" actId="20577"/>
        <pc:sldMkLst>
          <pc:docMk/>
          <pc:sldMk cId="3861735924" sldId="302"/>
        </pc:sldMkLst>
        <pc:spChg chg="mod">
          <ac:chgData name="Anna Juryk" userId="788296719899914d" providerId="LiveId" clId="{E3EB552C-C9E8-42AC-BB70-A212D18FCA7B}" dt="2022-05-24T14:06:31.829" v="9873"/>
          <ac:spMkLst>
            <pc:docMk/>
            <pc:sldMk cId="3861735924" sldId="302"/>
            <ac:spMk id="2" creationId="{A9460BCC-E797-CEB1-BBA8-9C5A8979F3C6}"/>
          </ac:spMkLst>
        </pc:spChg>
        <pc:spChg chg="mod">
          <ac:chgData name="Anna Juryk" userId="788296719899914d" providerId="LiveId" clId="{E3EB552C-C9E8-42AC-BB70-A212D18FCA7B}" dt="2022-05-26T11:37:14.675" v="11429" actId="20577"/>
          <ac:spMkLst>
            <pc:docMk/>
            <pc:sldMk cId="3861735924" sldId="302"/>
            <ac:spMk id="3" creationId="{F1114BE3-A5D5-4792-29D7-759327B63CB2}"/>
          </ac:spMkLst>
        </pc:spChg>
      </pc:sldChg>
      <pc:sldChg chg="modSp new mod">
        <pc:chgData name="Anna Juryk" userId="788296719899914d" providerId="LiveId" clId="{E3EB552C-C9E8-42AC-BB70-A212D18FCA7B}" dt="2022-05-26T12:02:29.687" v="11455" actId="20577"/>
        <pc:sldMkLst>
          <pc:docMk/>
          <pc:sldMk cId="809713250" sldId="303"/>
        </pc:sldMkLst>
        <pc:spChg chg="mod">
          <ac:chgData name="Anna Juryk" userId="788296719899914d" providerId="LiveId" clId="{E3EB552C-C9E8-42AC-BB70-A212D18FCA7B}" dt="2022-05-24T14:48:26.101" v="9886" actId="255"/>
          <ac:spMkLst>
            <pc:docMk/>
            <pc:sldMk cId="809713250" sldId="303"/>
            <ac:spMk id="2" creationId="{A6E3D623-968A-B42E-5143-7896DBDE4A4D}"/>
          </ac:spMkLst>
        </pc:spChg>
        <pc:spChg chg="mod">
          <ac:chgData name="Anna Juryk" userId="788296719899914d" providerId="LiveId" clId="{E3EB552C-C9E8-42AC-BB70-A212D18FCA7B}" dt="2022-05-26T12:02:29.687" v="11455" actId="20577"/>
          <ac:spMkLst>
            <pc:docMk/>
            <pc:sldMk cId="809713250" sldId="303"/>
            <ac:spMk id="3" creationId="{0E798033-D617-96AD-FAD0-691303E213BC}"/>
          </ac:spMkLst>
        </pc:spChg>
      </pc:sldChg>
      <pc:sldChg chg="addSp delSp modSp new mod setBg setClrOvrMap">
        <pc:chgData name="Anna Juryk" userId="788296719899914d" providerId="LiveId" clId="{E3EB552C-C9E8-42AC-BB70-A212D18FCA7B}" dt="2022-05-26T12:05:22.256" v="11476" actId="207"/>
        <pc:sldMkLst>
          <pc:docMk/>
          <pc:sldMk cId="4014395906" sldId="304"/>
        </pc:sldMkLst>
        <pc:spChg chg="mod">
          <ac:chgData name="Anna Juryk" userId="788296719899914d" providerId="LiveId" clId="{E3EB552C-C9E8-42AC-BB70-A212D18FCA7B}" dt="2022-05-24T15:00:18.765" v="10096" actId="26606"/>
          <ac:spMkLst>
            <pc:docMk/>
            <pc:sldMk cId="4014395906" sldId="304"/>
            <ac:spMk id="2" creationId="{023C6A4B-5E5F-6D11-8A59-120EE40EB7B4}"/>
          </ac:spMkLst>
        </pc:spChg>
        <pc:spChg chg="mod ord">
          <ac:chgData name="Anna Juryk" userId="788296719899914d" providerId="LiveId" clId="{E3EB552C-C9E8-42AC-BB70-A212D18FCA7B}" dt="2022-05-26T12:05:22.256" v="11476" actId="207"/>
          <ac:spMkLst>
            <pc:docMk/>
            <pc:sldMk cId="4014395906" sldId="304"/>
            <ac:spMk id="3" creationId="{6958FDA2-BF0E-7106-4F74-7F3193684093}"/>
          </ac:spMkLst>
        </pc:spChg>
        <pc:spChg chg="add del">
          <ac:chgData name="Anna Juryk" userId="788296719899914d" providerId="LiveId" clId="{E3EB552C-C9E8-42AC-BB70-A212D18FCA7B}" dt="2022-05-24T15:00:18.765" v="10096" actId="26606"/>
          <ac:spMkLst>
            <pc:docMk/>
            <pc:sldMk cId="4014395906" sldId="304"/>
            <ac:spMk id="9" creationId="{CF62D2A7-8207-488C-9F46-316BA81A16C8}"/>
          </ac:spMkLst>
        </pc:spChg>
        <pc:picChg chg="add mod">
          <ac:chgData name="Anna Juryk" userId="788296719899914d" providerId="LiveId" clId="{E3EB552C-C9E8-42AC-BB70-A212D18FCA7B}" dt="2022-05-24T15:00:18.765" v="10096" actId="26606"/>
          <ac:picMkLst>
            <pc:docMk/>
            <pc:sldMk cId="4014395906" sldId="304"/>
            <ac:picMk id="4" creationId="{BFBC7CA1-9FB6-5A61-215B-24F1DAAABCCA}"/>
          </ac:picMkLst>
        </pc:picChg>
      </pc:sldChg>
      <pc:sldChg chg="modSp new mod">
        <pc:chgData name="Anna Juryk" userId="788296719899914d" providerId="LiveId" clId="{E3EB552C-C9E8-42AC-BB70-A212D18FCA7B}" dt="2022-05-24T15:09:50.523" v="10133" actId="255"/>
        <pc:sldMkLst>
          <pc:docMk/>
          <pc:sldMk cId="1201615405" sldId="305"/>
        </pc:sldMkLst>
        <pc:spChg chg="mod">
          <ac:chgData name="Anna Juryk" userId="788296719899914d" providerId="LiveId" clId="{E3EB552C-C9E8-42AC-BB70-A212D18FCA7B}" dt="2022-05-24T15:09:50.523" v="10133" actId="255"/>
          <ac:spMkLst>
            <pc:docMk/>
            <pc:sldMk cId="1201615405" sldId="305"/>
            <ac:spMk id="3" creationId="{5632C183-57A2-8E03-A182-9CD93470E37D}"/>
          </ac:spMkLst>
        </pc:spChg>
      </pc:sldChg>
      <pc:sldChg chg="addSp modSp new mod">
        <pc:chgData name="Anna Juryk" userId="788296719899914d" providerId="LiveId" clId="{E3EB552C-C9E8-42AC-BB70-A212D18FCA7B}" dt="2022-05-26T12:06:59.207" v="11499" actId="20577"/>
        <pc:sldMkLst>
          <pc:docMk/>
          <pc:sldMk cId="3124680233" sldId="306"/>
        </pc:sldMkLst>
        <pc:spChg chg="mod">
          <ac:chgData name="Anna Juryk" userId="788296719899914d" providerId="LiveId" clId="{E3EB552C-C9E8-42AC-BB70-A212D18FCA7B}" dt="2022-05-26T12:06:59.207" v="11499" actId="20577"/>
          <ac:spMkLst>
            <pc:docMk/>
            <pc:sldMk cId="3124680233" sldId="306"/>
            <ac:spMk id="3" creationId="{BB44DBEF-8A26-1742-093A-EDFE8FAD8E51}"/>
          </ac:spMkLst>
        </pc:spChg>
        <pc:picChg chg="add mod">
          <ac:chgData name="Anna Juryk" userId="788296719899914d" providerId="LiveId" clId="{E3EB552C-C9E8-42AC-BB70-A212D18FCA7B}" dt="2022-05-24T15:42:56.057" v="10177"/>
          <ac:picMkLst>
            <pc:docMk/>
            <pc:sldMk cId="3124680233" sldId="306"/>
            <ac:picMk id="4" creationId="{F204C30A-4EE2-6DF5-E7D6-385B8E46EE66}"/>
          </ac:picMkLst>
        </pc:picChg>
      </pc:sldChg>
      <pc:sldChg chg="modSp new mod">
        <pc:chgData name="Anna Juryk" userId="788296719899914d" providerId="LiveId" clId="{E3EB552C-C9E8-42AC-BB70-A212D18FCA7B}" dt="2022-05-26T12:07:42.757" v="11501" actId="27636"/>
        <pc:sldMkLst>
          <pc:docMk/>
          <pc:sldMk cId="68445444" sldId="307"/>
        </pc:sldMkLst>
        <pc:spChg chg="mod">
          <ac:chgData name="Anna Juryk" userId="788296719899914d" providerId="LiveId" clId="{E3EB552C-C9E8-42AC-BB70-A212D18FCA7B}" dt="2022-05-26T12:07:42.757" v="11501" actId="27636"/>
          <ac:spMkLst>
            <pc:docMk/>
            <pc:sldMk cId="68445444" sldId="307"/>
            <ac:spMk id="3" creationId="{A59E4CB7-D321-9A96-A040-C15F7F4C447A}"/>
          </ac:spMkLst>
        </pc:spChg>
      </pc:sldChg>
      <pc:sldChg chg="modSp new mod">
        <pc:chgData name="Anna Juryk" userId="788296719899914d" providerId="LiveId" clId="{E3EB552C-C9E8-42AC-BB70-A212D18FCA7B}" dt="2022-05-26T12:08:35.446" v="11521" actId="6549"/>
        <pc:sldMkLst>
          <pc:docMk/>
          <pc:sldMk cId="2842673582" sldId="308"/>
        </pc:sldMkLst>
        <pc:spChg chg="mod">
          <ac:chgData name="Anna Juryk" userId="788296719899914d" providerId="LiveId" clId="{E3EB552C-C9E8-42AC-BB70-A212D18FCA7B}" dt="2022-05-26T12:08:35.446" v="11521" actId="6549"/>
          <ac:spMkLst>
            <pc:docMk/>
            <pc:sldMk cId="2842673582" sldId="308"/>
            <ac:spMk id="3" creationId="{16512569-5BEC-F898-C0EA-7258CEF459CD}"/>
          </ac:spMkLst>
        </pc:spChg>
      </pc:sldChg>
      <pc:sldChg chg="modSp new mod">
        <pc:chgData name="Anna Juryk" userId="788296719899914d" providerId="LiveId" clId="{E3EB552C-C9E8-42AC-BB70-A212D18FCA7B}" dt="2022-05-24T16:20:40.102" v="10360" actId="27636"/>
        <pc:sldMkLst>
          <pc:docMk/>
          <pc:sldMk cId="750030320" sldId="309"/>
        </pc:sldMkLst>
        <pc:spChg chg="mod">
          <ac:chgData name="Anna Juryk" userId="788296719899914d" providerId="LiveId" clId="{E3EB552C-C9E8-42AC-BB70-A212D18FCA7B}" dt="2022-05-24T16:20:40.102" v="10360" actId="27636"/>
          <ac:spMkLst>
            <pc:docMk/>
            <pc:sldMk cId="750030320" sldId="309"/>
            <ac:spMk id="3" creationId="{4FB1C125-7ADB-0802-2052-6D41BE79D66E}"/>
          </ac:spMkLst>
        </pc:spChg>
      </pc:sldChg>
      <pc:sldChg chg="addSp modSp new mod">
        <pc:chgData name="Anna Juryk" userId="788296719899914d" providerId="LiveId" clId="{E3EB552C-C9E8-42AC-BB70-A212D18FCA7B}" dt="2022-05-24T18:43:51.408" v="10401" actId="20577"/>
        <pc:sldMkLst>
          <pc:docMk/>
          <pc:sldMk cId="2096799493" sldId="310"/>
        </pc:sldMkLst>
        <pc:spChg chg="mod">
          <ac:chgData name="Anna Juryk" userId="788296719899914d" providerId="LiveId" clId="{E3EB552C-C9E8-42AC-BB70-A212D18FCA7B}" dt="2022-05-24T18:35:51.371" v="10366" actId="2711"/>
          <ac:spMkLst>
            <pc:docMk/>
            <pc:sldMk cId="2096799493" sldId="310"/>
            <ac:spMk id="2" creationId="{F2D6879C-F3D5-1DD3-9562-96D0DF29B4C8}"/>
          </ac:spMkLst>
        </pc:spChg>
        <pc:spChg chg="mod">
          <ac:chgData name="Anna Juryk" userId="788296719899914d" providerId="LiveId" clId="{E3EB552C-C9E8-42AC-BB70-A212D18FCA7B}" dt="2022-05-24T18:43:51.408" v="10401" actId="20577"/>
          <ac:spMkLst>
            <pc:docMk/>
            <pc:sldMk cId="2096799493" sldId="310"/>
            <ac:spMk id="3" creationId="{93916D97-C773-75AF-161F-FA57C5348F92}"/>
          </ac:spMkLst>
        </pc:spChg>
        <pc:picChg chg="add mod">
          <ac:chgData name="Anna Juryk" userId="788296719899914d" providerId="LiveId" clId="{E3EB552C-C9E8-42AC-BB70-A212D18FCA7B}" dt="2022-05-24T18:42:16.577" v="10394"/>
          <ac:picMkLst>
            <pc:docMk/>
            <pc:sldMk cId="2096799493" sldId="310"/>
            <ac:picMk id="4" creationId="{F3BBA4BB-EB7F-2BA1-D4AC-C670A5743D77}"/>
          </ac:picMkLst>
        </pc:picChg>
      </pc:sldChg>
      <pc:sldChg chg="modSp new mod">
        <pc:chgData name="Anna Juryk" userId="788296719899914d" providerId="LiveId" clId="{E3EB552C-C9E8-42AC-BB70-A212D18FCA7B}" dt="2022-05-24T18:52:44.252" v="10469" actId="207"/>
        <pc:sldMkLst>
          <pc:docMk/>
          <pc:sldMk cId="861368375" sldId="311"/>
        </pc:sldMkLst>
        <pc:spChg chg="mod">
          <ac:chgData name="Anna Juryk" userId="788296719899914d" providerId="LiveId" clId="{E3EB552C-C9E8-42AC-BB70-A212D18FCA7B}" dt="2022-05-24T18:52:44.252" v="10469" actId="207"/>
          <ac:spMkLst>
            <pc:docMk/>
            <pc:sldMk cId="861368375" sldId="311"/>
            <ac:spMk id="3" creationId="{8A996FF5-A311-EAE3-C8E4-436060B6C3F3}"/>
          </ac:spMkLst>
        </pc:spChg>
      </pc:sldChg>
      <pc:sldChg chg="modSp new mod">
        <pc:chgData name="Anna Juryk" userId="788296719899914d" providerId="LiveId" clId="{E3EB552C-C9E8-42AC-BB70-A212D18FCA7B}" dt="2022-05-25T18:11:52.845" v="10714" actId="207"/>
        <pc:sldMkLst>
          <pc:docMk/>
          <pc:sldMk cId="816099140" sldId="312"/>
        </pc:sldMkLst>
        <pc:spChg chg="mod">
          <ac:chgData name="Anna Juryk" userId="788296719899914d" providerId="LiveId" clId="{E3EB552C-C9E8-42AC-BB70-A212D18FCA7B}" dt="2022-05-24T18:53:20.422" v="10473" actId="255"/>
          <ac:spMkLst>
            <pc:docMk/>
            <pc:sldMk cId="816099140" sldId="312"/>
            <ac:spMk id="2" creationId="{19D3D290-20C5-6511-7F5B-5F61461A0596}"/>
          </ac:spMkLst>
        </pc:spChg>
        <pc:spChg chg="mod">
          <ac:chgData name="Anna Juryk" userId="788296719899914d" providerId="LiveId" clId="{E3EB552C-C9E8-42AC-BB70-A212D18FCA7B}" dt="2022-05-25T18:11:52.845" v="10714" actId="207"/>
          <ac:spMkLst>
            <pc:docMk/>
            <pc:sldMk cId="816099140" sldId="312"/>
            <ac:spMk id="3" creationId="{91E6C309-6220-E206-5AA5-5D825CF1080B}"/>
          </ac:spMkLst>
        </pc:spChg>
      </pc:sldChg>
      <pc:sldChg chg="addSp modSp new mod">
        <pc:chgData name="Anna Juryk" userId="788296719899914d" providerId="LiveId" clId="{E3EB552C-C9E8-42AC-BB70-A212D18FCA7B}" dt="2022-05-24T20:08:17.809" v="10616"/>
        <pc:sldMkLst>
          <pc:docMk/>
          <pc:sldMk cId="1910671875" sldId="313"/>
        </pc:sldMkLst>
        <pc:spChg chg="mod">
          <ac:chgData name="Anna Juryk" userId="788296719899914d" providerId="LiveId" clId="{E3EB552C-C9E8-42AC-BB70-A212D18FCA7B}" dt="2022-05-24T20:03:50.609" v="10533" actId="3626"/>
          <ac:spMkLst>
            <pc:docMk/>
            <pc:sldMk cId="1910671875" sldId="313"/>
            <ac:spMk id="3" creationId="{5D155C61-36F8-3DD4-EA33-B509616F8D60}"/>
          </ac:spMkLst>
        </pc:spChg>
        <pc:picChg chg="add mod">
          <ac:chgData name="Anna Juryk" userId="788296719899914d" providerId="LiveId" clId="{E3EB552C-C9E8-42AC-BB70-A212D18FCA7B}" dt="2022-05-24T20:08:17.809" v="10616"/>
          <ac:picMkLst>
            <pc:docMk/>
            <pc:sldMk cId="1910671875" sldId="313"/>
            <ac:picMk id="4" creationId="{13E86E24-529A-DA9F-66C1-2A07EC954959}"/>
          </ac:picMkLst>
        </pc:picChg>
      </pc:sldChg>
      <pc:sldChg chg="modSp new mod">
        <pc:chgData name="Anna Juryk" userId="788296719899914d" providerId="LiveId" clId="{E3EB552C-C9E8-42AC-BB70-A212D18FCA7B}" dt="2022-05-25T18:11:44.977" v="10713" actId="207"/>
        <pc:sldMkLst>
          <pc:docMk/>
          <pc:sldMk cId="1368149102" sldId="314"/>
        </pc:sldMkLst>
        <pc:spChg chg="mod">
          <ac:chgData name="Anna Juryk" userId="788296719899914d" providerId="LiveId" clId="{E3EB552C-C9E8-42AC-BB70-A212D18FCA7B}" dt="2022-05-24T20:04:27.979" v="10535"/>
          <ac:spMkLst>
            <pc:docMk/>
            <pc:sldMk cId="1368149102" sldId="314"/>
            <ac:spMk id="2" creationId="{A914A2A2-0AAE-8A5E-10C4-12969406354E}"/>
          </ac:spMkLst>
        </pc:spChg>
        <pc:spChg chg="mod">
          <ac:chgData name="Anna Juryk" userId="788296719899914d" providerId="LiveId" clId="{E3EB552C-C9E8-42AC-BB70-A212D18FCA7B}" dt="2022-05-25T18:11:44.977" v="10713" actId="207"/>
          <ac:spMkLst>
            <pc:docMk/>
            <pc:sldMk cId="1368149102" sldId="314"/>
            <ac:spMk id="3" creationId="{750FDFED-2866-B5BB-BC94-CB1FEEBD88FB}"/>
          </ac:spMkLst>
        </pc:spChg>
      </pc:sldChg>
      <pc:sldChg chg="modSp new mod">
        <pc:chgData name="Anna Juryk" userId="788296719899914d" providerId="LiveId" clId="{E3EB552C-C9E8-42AC-BB70-A212D18FCA7B}" dt="2022-05-24T20:13:02.288" v="10712" actId="20577"/>
        <pc:sldMkLst>
          <pc:docMk/>
          <pc:sldMk cId="3503447886" sldId="315"/>
        </pc:sldMkLst>
        <pc:spChg chg="mod">
          <ac:chgData name="Anna Juryk" userId="788296719899914d" providerId="LiveId" clId="{E3EB552C-C9E8-42AC-BB70-A212D18FCA7B}" dt="2022-05-24T20:13:02.288" v="10712" actId="20577"/>
          <ac:spMkLst>
            <pc:docMk/>
            <pc:sldMk cId="3503447886" sldId="315"/>
            <ac:spMk id="3" creationId="{95D0F1A0-F906-0336-AAAC-C09390AC826A}"/>
          </ac:spMkLst>
        </pc:spChg>
      </pc:sldChg>
      <pc:sldChg chg="modSp new mod">
        <pc:chgData name="Anna Juryk" userId="788296719899914d" providerId="LiveId" clId="{E3EB552C-C9E8-42AC-BB70-A212D18FCA7B}" dt="2022-05-26T12:20:54.992" v="11547" actId="20577"/>
        <pc:sldMkLst>
          <pc:docMk/>
          <pc:sldMk cId="408418582" sldId="316"/>
        </pc:sldMkLst>
        <pc:spChg chg="mod">
          <ac:chgData name="Anna Juryk" userId="788296719899914d" providerId="LiveId" clId="{E3EB552C-C9E8-42AC-BB70-A212D18FCA7B}" dt="2022-05-25T18:17:31.120" v="10720" actId="122"/>
          <ac:spMkLst>
            <pc:docMk/>
            <pc:sldMk cId="408418582" sldId="316"/>
            <ac:spMk id="2" creationId="{0E663E35-B126-266F-C66F-CCCE8BDB1B1B}"/>
          </ac:spMkLst>
        </pc:spChg>
        <pc:spChg chg="mod">
          <ac:chgData name="Anna Juryk" userId="788296719899914d" providerId="LiveId" clId="{E3EB552C-C9E8-42AC-BB70-A212D18FCA7B}" dt="2022-05-26T12:20:54.992" v="11547" actId="20577"/>
          <ac:spMkLst>
            <pc:docMk/>
            <pc:sldMk cId="408418582" sldId="316"/>
            <ac:spMk id="3" creationId="{274B9485-0243-51DD-0609-E359D31E5EBD}"/>
          </ac:spMkLst>
        </pc:spChg>
      </pc:sldChg>
      <pc:sldChg chg="new del">
        <pc:chgData name="Anna Juryk" userId="788296719899914d" providerId="LiveId" clId="{E3EB552C-C9E8-42AC-BB70-A212D18FCA7B}" dt="2022-05-25T18:15:11.745" v="10716" actId="47"/>
        <pc:sldMkLst>
          <pc:docMk/>
          <pc:sldMk cId="3570396191" sldId="316"/>
        </pc:sldMkLst>
      </pc:sldChg>
      <pc:sldChg chg="modSp new mod">
        <pc:chgData name="Anna Juryk" userId="788296719899914d" providerId="LiveId" clId="{E3EB552C-C9E8-42AC-BB70-A212D18FCA7B}" dt="2022-05-25T20:38:48.251" v="10906" actId="2711"/>
        <pc:sldMkLst>
          <pc:docMk/>
          <pc:sldMk cId="3581771645" sldId="317"/>
        </pc:sldMkLst>
        <pc:spChg chg="mod">
          <ac:chgData name="Anna Juryk" userId="788296719899914d" providerId="LiveId" clId="{E3EB552C-C9E8-42AC-BB70-A212D18FCA7B}" dt="2022-05-25T20:38:48.251" v="10906" actId="2711"/>
          <ac:spMkLst>
            <pc:docMk/>
            <pc:sldMk cId="3581771645" sldId="317"/>
            <ac:spMk id="3" creationId="{69DA833B-588A-8E88-B458-212FFB644792}"/>
          </ac:spMkLst>
        </pc:spChg>
      </pc:sldChg>
      <pc:sldChg chg="modSp new mod">
        <pc:chgData name="Anna Juryk" userId="788296719899914d" providerId="LiveId" clId="{E3EB552C-C9E8-42AC-BB70-A212D18FCA7B}" dt="2022-05-25T20:41:51.021" v="10919" actId="207"/>
        <pc:sldMkLst>
          <pc:docMk/>
          <pc:sldMk cId="3123621091" sldId="318"/>
        </pc:sldMkLst>
        <pc:spChg chg="mod">
          <ac:chgData name="Anna Juryk" userId="788296719899914d" providerId="LiveId" clId="{E3EB552C-C9E8-42AC-BB70-A212D18FCA7B}" dt="2022-05-25T20:40:09.034" v="10912" actId="255"/>
          <ac:spMkLst>
            <pc:docMk/>
            <pc:sldMk cId="3123621091" sldId="318"/>
            <ac:spMk id="2" creationId="{E3E23B56-051A-05FD-923C-1C5E68452AB9}"/>
          </ac:spMkLst>
        </pc:spChg>
        <pc:spChg chg="mod">
          <ac:chgData name="Anna Juryk" userId="788296719899914d" providerId="LiveId" clId="{E3EB552C-C9E8-42AC-BB70-A212D18FCA7B}" dt="2022-05-25T20:41:51.021" v="10919" actId="207"/>
          <ac:spMkLst>
            <pc:docMk/>
            <pc:sldMk cId="3123621091" sldId="318"/>
            <ac:spMk id="3" creationId="{E4C267C6-7012-0B0A-B828-874734FC2A78}"/>
          </ac:spMkLst>
        </pc:spChg>
      </pc:sldChg>
      <pc:sldChg chg="modSp new mod">
        <pc:chgData name="Anna Juryk" userId="788296719899914d" providerId="LiveId" clId="{E3EB552C-C9E8-42AC-BB70-A212D18FCA7B}" dt="2022-05-25T20:43:02.211" v="10925" actId="14100"/>
        <pc:sldMkLst>
          <pc:docMk/>
          <pc:sldMk cId="3365164043" sldId="319"/>
        </pc:sldMkLst>
        <pc:spChg chg="mod">
          <ac:chgData name="Anna Juryk" userId="788296719899914d" providerId="LiveId" clId="{E3EB552C-C9E8-42AC-BB70-A212D18FCA7B}" dt="2022-05-25T20:43:02.211" v="10925" actId="14100"/>
          <ac:spMkLst>
            <pc:docMk/>
            <pc:sldMk cId="3365164043" sldId="319"/>
            <ac:spMk id="3" creationId="{2FE5B296-B81C-B9BA-B871-6988F7BD46BB}"/>
          </ac:spMkLst>
        </pc:spChg>
      </pc:sldChg>
      <pc:sldChg chg="modSp new mod">
        <pc:chgData name="Anna Juryk" userId="788296719899914d" providerId="LiveId" clId="{E3EB552C-C9E8-42AC-BB70-A212D18FCA7B}" dt="2022-05-25T20:45:28.065" v="10939" actId="5793"/>
        <pc:sldMkLst>
          <pc:docMk/>
          <pc:sldMk cId="1641967215" sldId="320"/>
        </pc:sldMkLst>
        <pc:spChg chg="mod">
          <ac:chgData name="Anna Juryk" userId="788296719899914d" providerId="LiveId" clId="{E3EB552C-C9E8-42AC-BB70-A212D18FCA7B}" dt="2022-05-25T20:45:28.065" v="10939" actId="5793"/>
          <ac:spMkLst>
            <pc:docMk/>
            <pc:sldMk cId="1641967215" sldId="320"/>
            <ac:spMk id="3" creationId="{D43C0221-7500-68FD-528B-26A99EB11C78}"/>
          </ac:spMkLst>
        </pc:spChg>
      </pc:sldChg>
      <pc:sldChg chg="modSp new mod">
        <pc:chgData name="Anna Juryk" userId="788296719899914d" providerId="LiveId" clId="{E3EB552C-C9E8-42AC-BB70-A212D18FCA7B}" dt="2022-05-25T20:48:53.115" v="11035" actId="20577"/>
        <pc:sldMkLst>
          <pc:docMk/>
          <pc:sldMk cId="2644440630" sldId="321"/>
        </pc:sldMkLst>
        <pc:spChg chg="mod">
          <ac:chgData name="Anna Juryk" userId="788296719899914d" providerId="LiveId" clId="{E3EB552C-C9E8-42AC-BB70-A212D18FCA7B}" dt="2022-05-25T20:48:53.115" v="11035" actId="20577"/>
          <ac:spMkLst>
            <pc:docMk/>
            <pc:sldMk cId="2644440630" sldId="321"/>
            <ac:spMk id="3" creationId="{40D553AE-8069-5F85-27C2-BBF69E148AEE}"/>
          </ac:spMkLst>
        </pc:spChg>
      </pc:sldChg>
      <pc:sldChg chg="modSp new mod">
        <pc:chgData name="Anna Juryk" userId="788296719899914d" providerId="LiveId" clId="{E3EB552C-C9E8-42AC-BB70-A212D18FCA7B}" dt="2022-05-25T20:51:53.883" v="11114" actId="2711"/>
        <pc:sldMkLst>
          <pc:docMk/>
          <pc:sldMk cId="2501746978" sldId="322"/>
        </pc:sldMkLst>
        <pc:spChg chg="mod">
          <ac:chgData name="Anna Juryk" userId="788296719899914d" providerId="LiveId" clId="{E3EB552C-C9E8-42AC-BB70-A212D18FCA7B}" dt="2022-05-25T20:51:53.883" v="11114" actId="2711"/>
          <ac:spMkLst>
            <pc:docMk/>
            <pc:sldMk cId="2501746978" sldId="322"/>
            <ac:spMk id="3" creationId="{D653FABB-0983-985A-E4EA-9C85547C1F6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80FB39-5133-313A-0571-DB8A2716658E}"/>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8D6CD-15BF-5276-FAE2-8CB18676B8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29F1FEDC-0A71-88A0-B4F9-59807C01587A}"/>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D858B3B7-FBF3-551D-67AD-337E2613CDC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460A852-EE2B-5DA6-C1BE-DFD07755E05F}"/>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2294620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BD4D33-0F0C-DF11-E652-44F0F7C1622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F9494183-8F6A-9B1E-424A-4A72D71200B4}"/>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DD48981-9C57-E9E2-B30E-2CC6C495DE0C}"/>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6BEB7334-1E74-EEEE-00B2-632F6F9D2BE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B06E230-6DB4-3D14-0C5E-97F7DB4B9425}"/>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901152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AB575BB9-9236-B7FE-5A82-A11E5781FBB8}"/>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C03BCF5-3664-4BE3-E9DA-9D118C6F8C21}"/>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F75010F-D38F-4BEC-E9C9-B8B8B60669F5}"/>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19EE2972-F36C-9D18-55CA-D8F17229DC1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68CE80EA-20EB-14D1-D481-03598E1EF93F}"/>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1659022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1F6DC9-62B1-30A4-B6DA-3F25D898624D}"/>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27D8081-C83F-D330-79E1-772AD8ACE5B6}"/>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CFDE2EC-CB59-0ADE-AD27-59FE623A2F5F}"/>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0A014E32-9B8F-6CD0-531A-4B240EA58E9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BED528A-8EC4-7B96-2420-39A56ADDE371}"/>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2332687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38B2CC-B1D1-C88B-2DD3-31ECF1E017F3}"/>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3764389-4B1E-675B-174F-164AD1CD21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88CA62B4-D449-852A-3E26-FF76D9C1FDB4}"/>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1684C677-3DE1-3D5C-A61C-05922B1234D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02A2A02-CF92-8010-3D6F-FF7BAD441680}"/>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17145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0F54EE-1E47-710F-3753-EC8EBA31DA2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1D903C6-26D8-A24D-B6C3-D1F891433A1E}"/>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8B77978E-EB21-5409-BEAC-1709027D5534}"/>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11430438-3603-1AF2-8A57-5EC065759C5A}"/>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6" name="Symbol zastępczy stopki 5">
            <a:extLst>
              <a:ext uri="{FF2B5EF4-FFF2-40B4-BE49-F238E27FC236}">
                <a16:creationId xmlns:a16="http://schemas.microsoft.com/office/drawing/2014/main" id="{BF5393AD-3DF0-D36A-F301-FD2C899A5749}"/>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798C92A-19C1-E933-8603-EB25A9C756D7}"/>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4053346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DE3422-9DEC-4950-84EB-C8F5524A10E0}"/>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3A4A6FB0-5529-E73D-D63C-546D6C1D8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74F60964-A80A-B730-266F-E755A7E2E3FA}"/>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0B9B91E2-93C0-6152-1992-B3666A499B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BCA5051F-2EF0-3832-8CE4-E24B09129573}"/>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040F3F33-0FCA-038D-181E-62C257DAF0A6}"/>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8" name="Symbol zastępczy stopki 7">
            <a:extLst>
              <a:ext uri="{FF2B5EF4-FFF2-40B4-BE49-F238E27FC236}">
                <a16:creationId xmlns:a16="http://schemas.microsoft.com/office/drawing/2014/main" id="{14C3BB26-8AB3-459B-F54B-887FA80C3363}"/>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9656D68A-41FC-7943-1BAE-6881C1D161DD}"/>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1533846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3DE1E0-3F07-FDF1-CBB4-172C227CF22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AF2379E6-4789-4613-93E0-F6A2434A4F95}"/>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4" name="Symbol zastępczy stopki 3">
            <a:extLst>
              <a:ext uri="{FF2B5EF4-FFF2-40B4-BE49-F238E27FC236}">
                <a16:creationId xmlns:a16="http://schemas.microsoft.com/office/drawing/2014/main" id="{907083C1-689B-927A-E47A-80AA2BA97E33}"/>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9AD1A83-EC30-A0B5-551D-7EC9F8E0D460}"/>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2806535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5C8B343A-762A-F8A7-117D-BE88FEA7E04D}"/>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3" name="Symbol zastępczy stopki 2">
            <a:extLst>
              <a:ext uri="{FF2B5EF4-FFF2-40B4-BE49-F238E27FC236}">
                <a16:creationId xmlns:a16="http://schemas.microsoft.com/office/drawing/2014/main" id="{3EF3D17F-6FDF-46E7-A707-9374C4E48408}"/>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5AEF7B79-3628-CE84-5737-4F19A718B9C0}"/>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2093510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DE0D93-B8E1-D131-4574-0366B23E191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CF7A242-2E18-40A4-8B56-D7566F7EB9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1FA865A6-0272-0976-8875-5E815E7355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1C1949FE-D275-CF7B-8749-95A7FB4229A3}"/>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6" name="Symbol zastępczy stopki 5">
            <a:extLst>
              <a:ext uri="{FF2B5EF4-FFF2-40B4-BE49-F238E27FC236}">
                <a16:creationId xmlns:a16="http://schemas.microsoft.com/office/drawing/2014/main" id="{8908861B-C175-9376-7D8D-21D28E7094A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C0E22AF-07C6-A94B-DBF7-F094A844CEE5}"/>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167779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726076-42D7-C801-7152-70E81D1E7C9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7D3692C8-443D-EF31-42DD-20F7FEC7AA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B57C7CC5-4ADA-1911-1FF2-20503C0CB1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533252D-CC02-EC10-6D93-12E2110C54F6}"/>
              </a:ext>
            </a:extLst>
          </p:cNvPr>
          <p:cNvSpPr>
            <a:spLocks noGrp="1"/>
          </p:cNvSpPr>
          <p:nvPr>
            <p:ph type="dt" sz="half" idx="10"/>
          </p:nvPr>
        </p:nvSpPr>
        <p:spPr/>
        <p:txBody>
          <a:bodyPr/>
          <a:lstStyle/>
          <a:p>
            <a:fld id="{876AF2B1-4BCD-4361-9348-D3E706211B64}" type="datetimeFigureOut">
              <a:rPr lang="pl-PL" smtClean="0"/>
              <a:t>26.05.2022</a:t>
            </a:fld>
            <a:endParaRPr lang="pl-PL"/>
          </a:p>
        </p:txBody>
      </p:sp>
      <p:sp>
        <p:nvSpPr>
          <p:cNvPr id="6" name="Symbol zastępczy stopki 5">
            <a:extLst>
              <a:ext uri="{FF2B5EF4-FFF2-40B4-BE49-F238E27FC236}">
                <a16:creationId xmlns:a16="http://schemas.microsoft.com/office/drawing/2014/main" id="{39D375DD-91F8-0B8E-DC0D-97D46BF99F3E}"/>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43C93960-3E4B-7E28-CA0E-CF958E876E6C}"/>
              </a:ext>
            </a:extLst>
          </p:cNvPr>
          <p:cNvSpPr>
            <a:spLocks noGrp="1"/>
          </p:cNvSpPr>
          <p:nvPr>
            <p:ph type="sldNum" sz="quarter" idx="12"/>
          </p:nvPr>
        </p:nvSpPr>
        <p:spPr/>
        <p:txBody>
          <a:bodyPr/>
          <a:lstStyle/>
          <a:p>
            <a:fld id="{87106763-4C0A-4207-BB81-0BC3A03A1EF2}" type="slidenum">
              <a:rPr lang="pl-PL" smtClean="0"/>
              <a:t>‹#›</a:t>
            </a:fld>
            <a:endParaRPr lang="pl-PL"/>
          </a:p>
        </p:txBody>
      </p:sp>
    </p:spTree>
    <p:extLst>
      <p:ext uri="{BB962C8B-B14F-4D97-AF65-F5344CB8AC3E}">
        <p14:creationId xmlns:p14="http://schemas.microsoft.com/office/powerpoint/2010/main" val="4208940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B427E886-0D42-C125-D459-640D697CA8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180E9DB1-5C95-007C-C449-3C55ADF0B6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26C4EC8-9D66-0775-ACD3-FC92E00B8C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AF2B1-4BCD-4361-9348-D3E706211B64}" type="datetimeFigureOut">
              <a:rPr lang="pl-PL" smtClean="0"/>
              <a:t>26.05.2022</a:t>
            </a:fld>
            <a:endParaRPr lang="pl-PL"/>
          </a:p>
        </p:txBody>
      </p:sp>
      <p:sp>
        <p:nvSpPr>
          <p:cNvPr id="5" name="Symbol zastępczy stopki 4">
            <a:extLst>
              <a:ext uri="{FF2B5EF4-FFF2-40B4-BE49-F238E27FC236}">
                <a16:creationId xmlns:a16="http://schemas.microsoft.com/office/drawing/2014/main" id="{33064A09-1F36-E042-692D-852C85D0C7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54CDB2EC-8BC8-EBCC-0F52-CB275AF451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06763-4C0A-4207-BB81-0BC3A03A1EF2}" type="slidenum">
              <a:rPr lang="pl-PL" smtClean="0"/>
              <a:t>‹#›</a:t>
            </a:fld>
            <a:endParaRPr lang="pl-PL"/>
          </a:p>
        </p:txBody>
      </p:sp>
    </p:spTree>
    <p:extLst>
      <p:ext uri="{BB962C8B-B14F-4D97-AF65-F5344CB8AC3E}">
        <p14:creationId xmlns:p14="http://schemas.microsoft.com/office/powerpoint/2010/main" val="192583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ip-1legalis-1pl-100002bp80a2e.hanbg.uek.krakow.pl/document-view.seam?documentId=mrswglrugaydmmzugm2a&amp;refSource=hyplin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CAFBD4-1244-79A2-8248-FFA0FF46613E}"/>
              </a:ext>
            </a:extLst>
          </p:cNvPr>
          <p:cNvSpPr>
            <a:spLocks noGrp="1"/>
          </p:cNvSpPr>
          <p:nvPr>
            <p:ph type="ctrTitle"/>
          </p:nvPr>
        </p:nvSpPr>
        <p:spPr/>
        <p:txBody>
          <a:bodyPr>
            <a:normAutofit fontScale="90000"/>
          </a:bodyPr>
          <a:lstStyle/>
          <a:p>
            <a:r>
              <a:rPr lang="pl-PL" b="1" dirty="0"/>
              <a:t>Bezpieczeństwo usług bankowości internetowej w polskim prawie</a:t>
            </a:r>
          </a:p>
        </p:txBody>
      </p:sp>
      <p:sp>
        <p:nvSpPr>
          <p:cNvPr id="3" name="Podtytuł 2">
            <a:extLst>
              <a:ext uri="{FF2B5EF4-FFF2-40B4-BE49-F238E27FC236}">
                <a16:creationId xmlns:a16="http://schemas.microsoft.com/office/drawing/2014/main" id="{7F429E25-D503-22C9-E81E-C738C9B2E4CB}"/>
              </a:ext>
            </a:extLst>
          </p:cNvPr>
          <p:cNvSpPr>
            <a:spLocks noGrp="1"/>
          </p:cNvSpPr>
          <p:nvPr>
            <p:ph type="subTitle" idx="1"/>
          </p:nvPr>
        </p:nvSpPr>
        <p:spPr/>
        <p:txBody>
          <a:bodyPr/>
          <a:lstStyle/>
          <a:p>
            <a:endParaRPr lang="pl-PL" dirty="0"/>
          </a:p>
        </p:txBody>
      </p:sp>
      <p:pic>
        <p:nvPicPr>
          <p:cNvPr id="7" name="Obraz 6">
            <a:extLst>
              <a:ext uri="{FF2B5EF4-FFF2-40B4-BE49-F238E27FC236}">
                <a16:creationId xmlns:a16="http://schemas.microsoft.com/office/drawing/2014/main" id="{9F05264A-8D2A-F15A-0A73-F7B31E3B18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117" y="-189271"/>
            <a:ext cx="2286319" cy="2114845"/>
          </a:xfrm>
          <a:prstGeom prst="rect">
            <a:avLst/>
          </a:prstGeom>
        </p:spPr>
      </p:pic>
    </p:spTree>
    <p:extLst>
      <p:ext uri="{BB962C8B-B14F-4D97-AF65-F5344CB8AC3E}">
        <p14:creationId xmlns:p14="http://schemas.microsoft.com/office/powerpoint/2010/main" val="901014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81C0E5F-7BD7-9350-7E2C-0C136D36B0E7}"/>
              </a:ext>
            </a:extLst>
          </p:cNvPr>
          <p:cNvSpPr>
            <a:spLocks noGrp="1"/>
          </p:cNvSpPr>
          <p:nvPr>
            <p:ph type="title"/>
          </p:nvPr>
        </p:nvSpPr>
        <p:spPr>
          <a:xfrm>
            <a:off x="572493" y="238539"/>
            <a:ext cx="11018520" cy="1434415"/>
          </a:xfrm>
        </p:spPr>
        <p:txBody>
          <a:bodyPr anchor="b">
            <a:normAutofit/>
          </a:bodyPr>
          <a:lstStyle/>
          <a:p>
            <a:endParaRPr lang="pl-PL" sz="540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ymbol zastępczy zawartości 2">
            <a:extLst>
              <a:ext uri="{FF2B5EF4-FFF2-40B4-BE49-F238E27FC236}">
                <a16:creationId xmlns:a16="http://schemas.microsoft.com/office/drawing/2014/main" id="{359D8BB9-131F-86AB-2E27-4C6221379F48}"/>
              </a:ext>
            </a:extLst>
          </p:cNvPr>
          <p:cNvSpPr>
            <a:spLocks noGrp="1"/>
          </p:cNvSpPr>
          <p:nvPr>
            <p:ph idx="1"/>
          </p:nvPr>
        </p:nvSpPr>
        <p:spPr>
          <a:xfrm>
            <a:off x="572493" y="2071316"/>
            <a:ext cx="6713552" cy="4119172"/>
          </a:xfrm>
        </p:spPr>
        <p:txBody>
          <a:bodyPr anchor="t">
            <a:normAutofit/>
          </a:bodyPr>
          <a:lstStyle/>
          <a:p>
            <a:r>
              <a:rPr lang="pl-PL" sz="2200" b="0" i="0" dirty="0">
                <a:effectLst/>
              </a:rPr>
              <a:t> Stosowane przez banki postanowienia umowne ograniczające lub wyłączające odpowiedzialność banku za zwrot przechowywanych środków pieniężnych są nieskuteczne.</a:t>
            </a:r>
          </a:p>
          <a:p>
            <a:r>
              <a:rPr lang="pl-PL" sz="2200" dirty="0"/>
              <a:t>W</a:t>
            </a:r>
            <a:r>
              <a:rPr lang="pl-PL" sz="2200" b="0" i="0" dirty="0">
                <a:effectLst/>
              </a:rPr>
              <a:t> razie dokonania wypłaty środków pieniężnych osobie nieuprawnionej, poszkodowanym będzie bank, a nie posiadacz danego rachunku bankowego, który nadal posiadać będzie roszczenie wobec banku o zwrot całości zdeponowanej przez niego kwoty. Ze swojego długu wobec posiadacza rachunku bank nie zwolni się nawet wtedy, gdy dochowa należytej staranności przy dokonywaniu wypłaty osobie nieuprawnionej</a:t>
            </a:r>
            <a:endParaRPr lang="pl-PL" sz="2200" dirty="0"/>
          </a:p>
        </p:txBody>
      </p:sp>
      <p:pic>
        <p:nvPicPr>
          <p:cNvPr id="4" name="Obraz 3">
            <a:extLst>
              <a:ext uri="{FF2B5EF4-FFF2-40B4-BE49-F238E27FC236}">
                <a16:creationId xmlns:a16="http://schemas.microsoft.com/office/drawing/2014/main" id="{DEA59781-A70A-C26C-A60C-D170C74184BB}"/>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2649398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9067794-B7FB-F365-4C2B-1E77D6CF989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D2B3133-29E7-7407-3D06-ED527CF33735}"/>
              </a:ext>
            </a:extLst>
          </p:cNvPr>
          <p:cNvSpPr>
            <a:spLocks noGrp="1"/>
          </p:cNvSpPr>
          <p:nvPr>
            <p:ph idx="1"/>
          </p:nvPr>
        </p:nvSpPr>
        <p:spPr/>
        <p:txBody>
          <a:bodyPr>
            <a:normAutofit/>
          </a:bodyPr>
          <a:lstStyle/>
          <a:p>
            <a:pPr>
              <a:lnSpc>
                <a:spcPct val="100000"/>
              </a:lnSpc>
              <a:spcBef>
                <a:spcPts val="0"/>
              </a:spcBef>
            </a:pPr>
            <a:r>
              <a:rPr lang="pl-PL" sz="2300" b="1" dirty="0"/>
              <a:t>Art. 65 prawa bankowego </a:t>
            </a:r>
            <a:r>
              <a:rPr lang="pl-PL" sz="2300" dirty="0"/>
              <a:t>jest rozwinięciem art. 50 ust. 2</a:t>
            </a:r>
          </a:p>
          <a:p>
            <a:pPr marL="0" indent="0">
              <a:lnSpc>
                <a:spcPct val="100000"/>
              </a:lnSpc>
              <a:spcBef>
                <a:spcPts val="0"/>
              </a:spcBef>
              <a:buNone/>
            </a:pPr>
            <a:r>
              <a:rPr lang="pl-PL" sz="2300" b="1" i="0" dirty="0">
                <a:solidFill>
                  <a:srgbClr val="333333"/>
                </a:solidFill>
                <a:effectLst/>
              </a:rPr>
              <a:t>„</a:t>
            </a:r>
            <a:r>
              <a:rPr lang="pl-PL" sz="2300" b="0" i="0" dirty="0">
                <a:solidFill>
                  <a:srgbClr val="333333"/>
                </a:solidFill>
                <a:effectLst/>
              </a:rPr>
              <a:t>Bank dokonujący wypłat z rachunku bankowego jest obowiązany sprawdzić autentyczność i prawidłowość formalną dokumentu stanowiącego podstawę do wypłaty oraz tożsamość osoby dającej zlecenie.”</a:t>
            </a:r>
          </a:p>
          <a:p>
            <a:pPr marL="0" indent="0">
              <a:lnSpc>
                <a:spcPct val="100000"/>
              </a:lnSpc>
              <a:spcBef>
                <a:spcPts val="0"/>
              </a:spcBef>
              <a:buNone/>
            </a:pPr>
            <a:r>
              <a:rPr lang="pl-PL" sz="2300" dirty="0">
                <a:solidFill>
                  <a:srgbClr val="333333"/>
                </a:solidFill>
              </a:rPr>
              <a:t>- Brak rozróżnienie sposobu zlecania wypłaty (w placówce banku, czy za pośrednictwem Internetu)</a:t>
            </a:r>
            <a:endParaRPr lang="pl-PL" sz="2300" dirty="0"/>
          </a:p>
        </p:txBody>
      </p:sp>
      <p:pic>
        <p:nvPicPr>
          <p:cNvPr id="4" name="Obraz 3">
            <a:extLst>
              <a:ext uri="{FF2B5EF4-FFF2-40B4-BE49-F238E27FC236}">
                <a16:creationId xmlns:a16="http://schemas.microsoft.com/office/drawing/2014/main" id="{CA023A26-2040-6531-9C13-91265EFA76A8}"/>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3782519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55CE54-E481-0DF1-3E16-008192A82037}"/>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D69102D8-3864-C07E-67A3-5C120CF689A8}"/>
              </a:ext>
            </a:extLst>
          </p:cNvPr>
          <p:cNvSpPr>
            <a:spLocks noGrp="1"/>
          </p:cNvSpPr>
          <p:nvPr>
            <p:ph idx="1"/>
          </p:nvPr>
        </p:nvSpPr>
        <p:spPr/>
        <p:txBody>
          <a:bodyPr/>
          <a:lstStyle/>
          <a:p>
            <a:pPr marL="0" indent="0">
              <a:buNone/>
            </a:pPr>
            <a:r>
              <a:rPr lang="pl-PL" b="1" dirty="0"/>
              <a:t>Art. 7 ust. 1 lit. a ustawy o świadczeniu usług drogą elektroniczną</a:t>
            </a:r>
            <a:r>
              <a:rPr lang="pl-PL" dirty="0"/>
              <a:t>,  Dz.U. 2002 Nr 144, poz. 1204, </a:t>
            </a:r>
            <a:r>
              <a:rPr lang="pl-PL" dirty="0" err="1"/>
              <a:t>t.j</a:t>
            </a:r>
            <a:r>
              <a:rPr lang="pl-PL" dirty="0"/>
              <a:t>. Dz.U. z 2020 r. poz. 344</a:t>
            </a:r>
          </a:p>
          <a:p>
            <a:pPr marL="0" indent="0">
              <a:buNone/>
            </a:pPr>
            <a:r>
              <a:rPr lang="pl-PL" dirty="0"/>
              <a:t>„Usługodawca zapewnia działanie systemu teleinformatycznego, którym się posługuje, umożliwiając nieodpłatnie usługobiorcy (…) korzystanie przez usługobiorcę z usługi świadczonej drogą elektroniczną, w sposób uniemożliwiający dostęp osób nieuprawnionych do treści przekazu składającego się na tę usługę, w szczególności przy wykorzystaniu technik kryptograficznych odpowiednich dla właściwości świadczonej usługi”.</a:t>
            </a:r>
          </a:p>
        </p:txBody>
      </p:sp>
    </p:spTree>
    <p:extLst>
      <p:ext uri="{BB962C8B-B14F-4D97-AF65-F5344CB8AC3E}">
        <p14:creationId xmlns:p14="http://schemas.microsoft.com/office/powerpoint/2010/main" val="4118871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4C4DA9-144A-69B6-5F5C-2D407D55275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5C700B7-561D-A906-822D-6C1D3F985DA4}"/>
              </a:ext>
            </a:extLst>
          </p:cNvPr>
          <p:cNvSpPr>
            <a:spLocks noGrp="1"/>
          </p:cNvSpPr>
          <p:nvPr>
            <p:ph idx="1"/>
          </p:nvPr>
        </p:nvSpPr>
        <p:spPr/>
        <p:txBody>
          <a:bodyPr/>
          <a:lstStyle/>
          <a:p>
            <a:r>
              <a:rPr lang="pl-PL" dirty="0"/>
              <a:t>Zatem obowiązkiem banku jest zapewnienie takich warunków korzystania z usług, aby osoby trzecie nie miały wglądu ani możliwości ingerencji w teść przekazu tworzonego między bankiem a klientem. Ostateczny wybór sposobów zabezpieczeń należy do banku, jako usługodawcy. </a:t>
            </a:r>
          </a:p>
          <a:p>
            <a:pPr marL="0" indent="0">
              <a:buNone/>
            </a:pPr>
            <a:endParaRPr lang="pl-PL" dirty="0"/>
          </a:p>
        </p:txBody>
      </p:sp>
      <p:pic>
        <p:nvPicPr>
          <p:cNvPr id="4" name="Obraz 3">
            <a:extLst>
              <a:ext uri="{FF2B5EF4-FFF2-40B4-BE49-F238E27FC236}">
                <a16:creationId xmlns:a16="http://schemas.microsoft.com/office/drawing/2014/main" id="{C32D0117-9D47-6E10-DE7A-7F448D299DD5}"/>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201239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6DC62F-11E0-41D4-C012-C509B3999BA6}"/>
              </a:ext>
            </a:extLst>
          </p:cNvPr>
          <p:cNvSpPr>
            <a:spLocks noGrp="1"/>
          </p:cNvSpPr>
          <p:nvPr>
            <p:ph type="title"/>
          </p:nvPr>
        </p:nvSpPr>
        <p:spPr/>
        <p:txBody>
          <a:bodyPr>
            <a:noAutofit/>
          </a:bodyPr>
          <a:lstStyle/>
          <a:p>
            <a:r>
              <a:rPr lang="pl-PL" sz="3000" b="1" dirty="0"/>
              <a:t>Ustawa o usługach płatniczych</a:t>
            </a:r>
            <a:br>
              <a:rPr lang="pl-PL" sz="3000" dirty="0"/>
            </a:br>
            <a:r>
              <a:rPr lang="pl-PL" sz="3000" dirty="0"/>
              <a:t>Dz.U. 2011 Nr 199, poz. 1175, </a:t>
            </a:r>
            <a:r>
              <a:rPr lang="pl-PL" sz="3000" dirty="0" err="1"/>
              <a:t>t.j</a:t>
            </a:r>
            <a:r>
              <a:rPr lang="pl-PL" sz="3000" dirty="0"/>
              <a:t>. Dz.U. z 2021 r. poz. 1907</a:t>
            </a:r>
            <a:br>
              <a:rPr lang="pl-PL" sz="3000" dirty="0"/>
            </a:br>
            <a:endParaRPr lang="pl-PL" sz="3000" dirty="0"/>
          </a:p>
        </p:txBody>
      </p:sp>
      <p:sp>
        <p:nvSpPr>
          <p:cNvPr id="3" name="Symbol zastępczy zawartości 2">
            <a:extLst>
              <a:ext uri="{FF2B5EF4-FFF2-40B4-BE49-F238E27FC236}">
                <a16:creationId xmlns:a16="http://schemas.microsoft.com/office/drawing/2014/main" id="{37EE4941-0B9F-0F0E-A226-041F1B42280A}"/>
              </a:ext>
            </a:extLst>
          </p:cNvPr>
          <p:cNvSpPr>
            <a:spLocks noGrp="1"/>
          </p:cNvSpPr>
          <p:nvPr>
            <p:ph idx="1"/>
          </p:nvPr>
        </p:nvSpPr>
        <p:spPr/>
        <p:txBody>
          <a:bodyPr/>
          <a:lstStyle/>
          <a:p>
            <a:r>
              <a:rPr lang="pl-PL" dirty="0"/>
              <a:t>Najbardziej rozbudowana regulacja, mająca zastosowania do bankowości internetowej</a:t>
            </a:r>
          </a:p>
          <a:p>
            <a:r>
              <a:rPr lang="pl-PL" dirty="0"/>
              <a:t>Zlecenie transakcji płatniczej wymaga autoryzacji rozumianej jak poniżej:</a:t>
            </a:r>
          </a:p>
          <a:p>
            <a:r>
              <a:rPr lang="pl-PL" dirty="0"/>
              <a:t>Art. 40 ust. 1 - Autoryzacja transakcji płatniczej</a:t>
            </a:r>
          </a:p>
          <a:p>
            <a:pPr marL="0" indent="0">
              <a:buNone/>
            </a:pPr>
            <a:r>
              <a:rPr lang="pl-PL" dirty="0"/>
              <a:t>„Transakcję płatniczą uważa się za autoryzowaną, jeżeli </a:t>
            </a:r>
            <a:r>
              <a:rPr lang="pl-PL" b="1" dirty="0"/>
              <a:t>płatnik</a:t>
            </a:r>
            <a:r>
              <a:rPr lang="pl-PL" dirty="0"/>
              <a:t> (usługobiorca, nikt inny poza nim – mój przypis) wyraził </a:t>
            </a:r>
            <a:r>
              <a:rPr lang="pl-PL" u="sng" dirty="0"/>
              <a:t>zgodę na wykonanie transakcji płatniczej w sposób przewidziany w umowie między płatnikiem a jego dostawcą</a:t>
            </a:r>
            <a:r>
              <a:rPr lang="pl-PL" dirty="0"/>
              <a:t>. Zgoda może dotyczyć także kolejnych transakcji płatniczych.”</a:t>
            </a:r>
          </a:p>
          <a:p>
            <a:endParaRPr lang="pl-PL" dirty="0"/>
          </a:p>
        </p:txBody>
      </p:sp>
    </p:spTree>
    <p:extLst>
      <p:ext uri="{BB962C8B-B14F-4D97-AF65-F5344CB8AC3E}">
        <p14:creationId xmlns:p14="http://schemas.microsoft.com/office/powerpoint/2010/main" val="1771996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93090E-46AE-D0CF-6748-388E323FE5B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BE908C3-B04C-1466-473C-C2AA829F6038}"/>
              </a:ext>
            </a:extLst>
          </p:cNvPr>
          <p:cNvSpPr>
            <a:spLocks noGrp="1"/>
          </p:cNvSpPr>
          <p:nvPr>
            <p:ph idx="1"/>
          </p:nvPr>
        </p:nvSpPr>
        <p:spPr/>
        <p:txBody>
          <a:bodyPr>
            <a:normAutofit/>
          </a:bodyPr>
          <a:lstStyle/>
          <a:p>
            <a:pPr marL="0">
              <a:spcBef>
                <a:spcPts val="0"/>
              </a:spcBef>
            </a:pPr>
            <a:r>
              <a:rPr lang="pl-PL" sz="2500" dirty="0"/>
              <a:t>Art. 27 pkt 2 lit. b i c - </a:t>
            </a:r>
            <a:r>
              <a:rPr lang="pl-PL" sz="2500" b="0" i="0" dirty="0">
                <a:effectLst/>
              </a:rPr>
              <a:t>Dostawca przekazuje użytkownikowi następujące informacje</a:t>
            </a:r>
            <a:r>
              <a:rPr lang="pl-PL" sz="2500" dirty="0"/>
              <a:t> d</a:t>
            </a:r>
            <a:r>
              <a:rPr lang="pl-PL" sz="2500" i="0" dirty="0">
                <a:solidFill>
                  <a:srgbClr val="333333"/>
                </a:solidFill>
              </a:rPr>
              <a:t>otyczące korzystania z usługi płatniczej</a:t>
            </a:r>
            <a:r>
              <a:rPr lang="pl-PL" sz="2500" b="1" i="0" dirty="0">
                <a:solidFill>
                  <a:srgbClr val="333333"/>
                </a:solidFill>
                <a:effectLst/>
              </a:rPr>
              <a:t>:</a:t>
            </a:r>
            <a:endParaRPr lang="pl-PL" sz="2500" b="0" i="0" dirty="0">
              <a:effectLst/>
            </a:endParaRPr>
          </a:p>
          <a:p>
            <a:pPr marL="0">
              <a:spcBef>
                <a:spcPts val="0"/>
              </a:spcBef>
            </a:pPr>
            <a:r>
              <a:rPr lang="pl-PL" sz="2500" b="0" i="0" dirty="0">
                <a:effectLst/>
              </a:rPr>
              <a:t>b) wyszczególnienie informacji, które muszą być dostarczone przez użytkownika, aby zlecenie płatnicze mogło zostać prawidłowo zainicjowane lub wykonane albo informację, że wystarczające jest podanie unikatowego identyfikatora,</a:t>
            </a:r>
          </a:p>
          <a:p>
            <a:pPr marL="0" algn="l">
              <a:spcBef>
                <a:spcPts val="0"/>
              </a:spcBef>
            </a:pPr>
            <a:r>
              <a:rPr lang="pl-PL" sz="2500" b="0" i="0" dirty="0">
                <a:effectLst/>
              </a:rPr>
              <a:t>c) określenie formy i procedury udzielania zgody na złożenie zlecenia płatniczego lub dokonanie transakcji płatniczej oraz cofnięcia takiej zgody, a także odwołania zlecenia płatniczego</a:t>
            </a:r>
            <a:endParaRPr lang="pl-PL" sz="2500" dirty="0"/>
          </a:p>
        </p:txBody>
      </p:sp>
    </p:spTree>
    <p:extLst>
      <p:ext uri="{BB962C8B-B14F-4D97-AF65-F5344CB8AC3E}">
        <p14:creationId xmlns:p14="http://schemas.microsoft.com/office/powerpoint/2010/main" val="2191361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CABE29E-178B-8A8E-A528-34E3610A22D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16898F3-6110-E257-FEC1-8209998A84DF}"/>
              </a:ext>
            </a:extLst>
          </p:cNvPr>
          <p:cNvSpPr>
            <a:spLocks noGrp="1"/>
          </p:cNvSpPr>
          <p:nvPr>
            <p:ph idx="1"/>
          </p:nvPr>
        </p:nvSpPr>
        <p:spPr/>
        <p:txBody>
          <a:bodyPr>
            <a:normAutofit/>
          </a:bodyPr>
          <a:lstStyle/>
          <a:p>
            <a:pPr algn="l"/>
            <a:r>
              <a:rPr lang="pl-PL" sz="2500" dirty="0"/>
              <a:t>Art. 43 ust. 1 </a:t>
            </a:r>
            <a:br>
              <a:rPr lang="pl-PL" sz="2500" b="0" i="0" dirty="0">
                <a:effectLst/>
              </a:rPr>
            </a:br>
            <a:r>
              <a:rPr lang="pl-PL" sz="2500" b="0" i="0" dirty="0">
                <a:effectLst/>
              </a:rPr>
              <a:t>„Dostawca wydający instrument płatniczy jest obowiązany do: zapewnienia, że indywidualne dane uwierzytelniające nie są dostępne dla osób innych niż użytkownik uprawniony do korzystania z tego instrumentu …”</a:t>
            </a:r>
          </a:p>
          <a:p>
            <a:r>
              <a:rPr lang="pl-PL" sz="2400" dirty="0"/>
              <a:t>Art. 42 Obowiązki użytkownika instrumentów płatniczych (klienta banku – mój przypis)</a:t>
            </a:r>
            <a:endParaRPr lang="pl-PL" sz="2500" b="0" i="0" dirty="0">
              <a:effectLst/>
            </a:endParaRPr>
          </a:p>
          <a:p>
            <a:pPr algn="l"/>
            <a:r>
              <a:rPr lang="pl-PL" sz="2500" dirty="0"/>
              <a:t>Jednak ustawa o usługach płatniczych nie zawiera postanowień określających szczegółowo wymogi bezpieczeństwa w zakresie autoryzacji transakcji czy identyfikacji klienta</a:t>
            </a:r>
            <a:endParaRPr lang="pl-PL" sz="2500" b="0" i="0" dirty="0">
              <a:effectLst/>
            </a:endParaRPr>
          </a:p>
          <a:p>
            <a:pPr marL="0" indent="0">
              <a:buNone/>
            </a:pPr>
            <a:endParaRPr lang="pl-PL" sz="2500" dirty="0"/>
          </a:p>
        </p:txBody>
      </p:sp>
      <p:pic>
        <p:nvPicPr>
          <p:cNvPr id="4" name="Obraz 3">
            <a:extLst>
              <a:ext uri="{FF2B5EF4-FFF2-40B4-BE49-F238E27FC236}">
                <a16:creationId xmlns:a16="http://schemas.microsoft.com/office/drawing/2014/main" id="{C376362C-1DFD-4F4E-29E7-FBBADDF68B77}"/>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3882626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3462EE-0D90-46C4-7238-9CB09B400E9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F30A0DB-C9FE-D947-8367-0A40FE328E06}"/>
              </a:ext>
            </a:extLst>
          </p:cNvPr>
          <p:cNvSpPr>
            <a:spLocks noGrp="1"/>
          </p:cNvSpPr>
          <p:nvPr>
            <p:ph idx="1"/>
          </p:nvPr>
        </p:nvSpPr>
        <p:spPr/>
        <p:txBody>
          <a:bodyPr>
            <a:normAutofit fontScale="92500"/>
          </a:bodyPr>
          <a:lstStyle/>
          <a:p>
            <a:r>
              <a:rPr lang="pl-PL" dirty="0"/>
              <a:t>Wykonanie tego obowiązku jest bardzo istotne, ponieważ stopień jego naruszenia wpływa na zakres odpowiedzialności klienta, gdy usługa płatnicza zostaje wykonana bez jego zgody, z użyciem danych autoryzacyjnych. </a:t>
            </a:r>
          </a:p>
          <a:p>
            <a:r>
              <a:rPr lang="pl-PL" dirty="0"/>
              <a:t>Rekomendacje Komisji Nadzoru Finansowego (wydane na podstawie art. 137 ust. 5 prawa bankowego).</a:t>
            </a:r>
          </a:p>
          <a:p>
            <a:r>
              <a:rPr lang="pl-PL" dirty="0"/>
              <a:t>Charakter prawny tych rekomendacji nie jest jednoznaczny, lecz dominuje pogląd, że choć nieprzestrzeganie rekomendacji przez banki nie może być egzekwowane w drodze przymusu państwowego, instytucje kredytowe stosują się do tych nich, głównie dlatego, że zawierają one kryteria przyjmowane przez organ nadzoru podczas czynności nadzorczych. </a:t>
            </a:r>
          </a:p>
        </p:txBody>
      </p:sp>
    </p:spTree>
    <p:extLst>
      <p:ext uri="{BB962C8B-B14F-4D97-AF65-F5344CB8AC3E}">
        <p14:creationId xmlns:p14="http://schemas.microsoft.com/office/powerpoint/2010/main" val="2115164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C64773-5D2A-969B-9525-D5C2ED55BA69}"/>
              </a:ext>
            </a:extLst>
          </p:cNvPr>
          <p:cNvSpPr>
            <a:spLocks noGrp="1"/>
          </p:cNvSpPr>
          <p:nvPr>
            <p:ph type="title"/>
          </p:nvPr>
        </p:nvSpPr>
        <p:spPr/>
        <p:txBody>
          <a:bodyPr>
            <a:normAutofit/>
          </a:bodyPr>
          <a:lstStyle/>
          <a:p>
            <a:pPr>
              <a:lnSpc>
                <a:spcPct val="100000"/>
              </a:lnSpc>
            </a:pPr>
            <a:r>
              <a:rPr lang="pl-PL" sz="1700" b="1" dirty="0">
                <a:solidFill>
                  <a:srgbClr val="000000"/>
                </a:solidFill>
                <a:effectLst/>
                <a:latin typeface="+mn-lt"/>
                <a:ea typeface="Times New Roman" panose="02020603050405020304" pitchFamily="18" charset="0"/>
              </a:rPr>
              <a:t>Uchwała Nr 584/2015 Komisji Nadzoru Finansowego w sprawie wydania Rekomendacji dotyczącej bezpieczeństwa transakcji płatniczych wykonywanych w Internecie przez banki, krajowe instytucje płatnicze, krajowe instytucje pieniądza elektronicznego i spółdzielcze kasy oszczędnościowo-kredytowe z dnia 17 listopada 2015 r. (</a:t>
            </a:r>
            <a:r>
              <a:rPr lang="pl-PL" sz="1700" b="1" dirty="0" err="1">
                <a:solidFill>
                  <a:srgbClr val="000000"/>
                </a:solidFill>
                <a:effectLst/>
                <a:latin typeface="+mn-lt"/>
                <a:ea typeface="Times New Roman" panose="02020603050405020304" pitchFamily="18" charset="0"/>
              </a:rPr>
              <a:t>Dz.Urz.KNF</a:t>
            </a:r>
            <a:r>
              <a:rPr lang="pl-PL" sz="1700" b="1" dirty="0">
                <a:solidFill>
                  <a:srgbClr val="000000"/>
                </a:solidFill>
                <a:effectLst/>
                <a:latin typeface="+mn-lt"/>
                <a:ea typeface="Times New Roman" panose="02020603050405020304" pitchFamily="18" charset="0"/>
              </a:rPr>
              <a:t> z 2015 r. poz. 56)</a:t>
            </a:r>
            <a:endParaRPr lang="pl-PL" sz="1700" dirty="0">
              <a:latin typeface="+mn-lt"/>
            </a:endParaRPr>
          </a:p>
        </p:txBody>
      </p:sp>
      <p:sp>
        <p:nvSpPr>
          <p:cNvPr id="3" name="Symbol zastępczy zawartości 2">
            <a:extLst>
              <a:ext uri="{FF2B5EF4-FFF2-40B4-BE49-F238E27FC236}">
                <a16:creationId xmlns:a16="http://schemas.microsoft.com/office/drawing/2014/main" id="{723831DF-1E9F-D718-CADD-72E8D1E99B64}"/>
              </a:ext>
            </a:extLst>
          </p:cNvPr>
          <p:cNvSpPr>
            <a:spLocks noGrp="1"/>
          </p:cNvSpPr>
          <p:nvPr>
            <p:ph idx="1"/>
          </p:nvPr>
        </p:nvSpPr>
        <p:spPr/>
        <p:txBody>
          <a:bodyPr/>
          <a:lstStyle/>
          <a:p>
            <a:r>
              <a:rPr lang="pl-PL" dirty="0"/>
              <a:t>Treść rekomendacji odpowiada bankowej praktyce, przepisy prawa powszechnie obowiązującego mają ogólny charakter!</a:t>
            </a:r>
          </a:p>
          <a:p>
            <a:pPr marL="0" indent="0">
              <a:buNone/>
            </a:pPr>
            <a:r>
              <a:rPr lang="pl-PL" dirty="0"/>
              <a:t>Cel rekomendacji:</a:t>
            </a:r>
          </a:p>
          <a:p>
            <a:pPr marL="0" indent="0">
              <a:buNone/>
            </a:pPr>
            <a:r>
              <a:rPr lang="pl-PL" b="1" u="sng" dirty="0">
                <a:effectLst>
                  <a:outerShdw blurRad="38100" dist="38100" dir="2700000" algn="tl">
                    <a:srgbClr val="000000">
                      <a:alpha val="43137"/>
                    </a:srgbClr>
                  </a:outerShdw>
                </a:effectLst>
                <a:highlight>
                  <a:srgbClr val="00FF00"/>
                </a:highlight>
              </a:rPr>
              <a:t>ujednolicenie</a:t>
            </a:r>
            <a:r>
              <a:rPr lang="pl-PL" b="1" u="sng" dirty="0">
                <a:effectLst>
                  <a:outerShdw blurRad="38100" dist="38100" dir="2700000" algn="tl">
                    <a:srgbClr val="000000">
                      <a:alpha val="43137"/>
                    </a:srgbClr>
                  </a:outerShdw>
                </a:effectLst>
              </a:rPr>
              <a:t> zakresu </a:t>
            </a:r>
            <a:r>
              <a:rPr lang="pl-PL" b="1" u="sng" dirty="0">
                <a:effectLst>
                  <a:outerShdw blurRad="38100" dist="38100" dir="2700000" algn="tl">
                    <a:srgbClr val="000000">
                      <a:alpha val="43137"/>
                    </a:srgbClr>
                  </a:outerShdw>
                </a:effectLst>
                <a:highlight>
                  <a:srgbClr val="00FF00"/>
                </a:highlight>
              </a:rPr>
              <a:t>minimalnych</a:t>
            </a:r>
            <a:r>
              <a:rPr lang="pl-PL" b="1" u="sng" dirty="0">
                <a:effectLst>
                  <a:outerShdw blurRad="38100" dist="38100" dir="2700000" algn="tl">
                    <a:srgbClr val="000000">
                      <a:alpha val="43137"/>
                    </a:srgbClr>
                  </a:outerShdw>
                </a:effectLst>
              </a:rPr>
              <a:t> wymogów dotyczących zapewnienia bezpieczeństwa płatności internetowych</a:t>
            </a:r>
            <a:r>
              <a:rPr lang="pl-PL" dirty="0"/>
              <a:t> w związku ze świadczeniem usług płatniczych oferowanych przez banki, krajowe instytucje płatnicze, krajowe instytucje pieniądza elektronicznego i spółdzielcze kasy oszczędnościowo-kredytowe (dalej: dostawcy usług płatniczych) przez </a:t>
            </a:r>
            <a:r>
              <a:rPr lang="pl-PL" dirty="0" err="1"/>
              <a:t>internet</a:t>
            </a:r>
            <a:r>
              <a:rPr lang="pl-PL" dirty="0"/>
              <a:t>.</a:t>
            </a:r>
          </a:p>
        </p:txBody>
      </p:sp>
    </p:spTree>
    <p:extLst>
      <p:ext uri="{BB962C8B-B14F-4D97-AF65-F5344CB8AC3E}">
        <p14:creationId xmlns:p14="http://schemas.microsoft.com/office/powerpoint/2010/main" val="125216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7BED49-22A6-1BE9-4EBD-B8B6935C1CE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EF3D9D1-C454-8667-C80A-F40A91038ACC}"/>
              </a:ext>
            </a:extLst>
          </p:cNvPr>
          <p:cNvSpPr>
            <a:spLocks noGrp="1"/>
          </p:cNvSpPr>
          <p:nvPr>
            <p:ph idx="1"/>
          </p:nvPr>
        </p:nvSpPr>
        <p:spPr/>
        <p:txBody>
          <a:bodyPr>
            <a:normAutofit/>
          </a:bodyPr>
          <a:lstStyle/>
          <a:p>
            <a:pPr marL="0" indent="0">
              <a:spcBef>
                <a:spcPts val="0"/>
              </a:spcBef>
              <a:buNone/>
            </a:pPr>
            <a:r>
              <a:rPr lang="pl-PL" sz="2100" dirty="0">
                <a:solidFill>
                  <a:srgbClr val="000000"/>
                </a:solidFill>
                <a:effectLst/>
                <a:ea typeface="Times New Roman" panose="02020603050405020304" pitchFamily="18" charset="0"/>
              </a:rPr>
              <a:t>Inne dokumenty wydane przez KNF:</a:t>
            </a:r>
          </a:p>
          <a:p>
            <a:pPr>
              <a:spcBef>
                <a:spcPts val="0"/>
              </a:spcBef>
              <a:buFontTx/>
              <a:buChar char="-"/>
            </a:pPr>
            <a:r>
              <a:rPr lang="pl-PL" sz="2100" dirty="0">
                <a:solidFill>
                  <a:srgbClr val="000000"/>
                </a:solidFill>
                <a:effectLst/>
                <a:ea typeface="Times New Roman" panose="02020603050405020304" pitchFamily="18" charset="0"/>
              </a:rPr>
              <a:t>„Zasady bezpieczeństwa w bankowości elektronicznej”</a:t>
            </a:r>
            <a:r>
              <a:rPr lang="pl-PL" sz="2100" dirty="0">
                <a:solidFill>
                  <a:srgbClr val="000000"/>
                </a:solidFill>
                <a:ea typeface="Times New Roman" panose="02020603050405020304" pitchFamily="18" charset="0"/>
              </a:rPr>
              <a:t> wydane 21 września 2015 r. </a:t>
            </a:r>
            <a:endParaRPr lang="pl-PL" sz="2100" dirty="0">
              <a:solidFill>
                <a:srgbClr val="000000"/>
              </a:solidFill>
              <a:effectLst/>
              <a:ea typeface="Times New Roman" panose="02020603050405020304" pitchFamily="18" charset="0"/>
            </a:endParaRPr>
          </a:p>
          <a:p>
            <a:pPr marL="0" indent="0">
              <a:spcBef>
                <a:spcPts val="0"/>
              </a:spcBef>
              <a:buNone/>
            </a:pPr>
            <a:endParaRPr lang="pl-PL" sz="2100" dirty="0"/>
          </a:p>
          <a:p>
            <a:pPr marL="0" indent="0">
              <a:spcBef>
                <a:spcPts val="0"/>
              </a:spcBef>
              <a:buNone/>
            </a:pPr>
            <a:r>
              <a:rPr lang="pl-PL" sz="2100" dirty="0"/>
              <a:t>Ponadto:</a:t>
            </a:r>
          </a:p>
          <a:p>
            <a:pPr>
              <a:spcBef>
                <a:spcPts val="0"/>
              </a:spcBef>
              <a:buFontTx/>
              <a:buChar char="-"/>
            </a:pPr>
            <a:r>
              <a:rPr lang="pl-PL" sz="2100" dirty="0">
                <a:solidFill>
                  <a:srgbClr val="000000"/>
                </a:solidFill>
                <a:effectLst/>
                <a:ea typeface="Times New Roman" panose="02020603050405020304" pitchFamily="18" charset="0"/>
              </a:rPr>
              <a:t>„Rekomendacje dotyczące bezpieczeństwa płatności internetowych” z 31 stycznia 2013 r. wydane przez Europejskie Forum ds. Bezpieczeństwa Płatności Detalicznych</a:t>
            </a:r>
            <a:endParaRPr lang="pl-PL" sz="2100" dirty="0">
              <a:solidFill>
                <a:srgbClr val="000000"/>
              </a:solidFill>
              <a:ea typeface="Times New Roman" panose="02020603050405020304" pitchFamily="18" charset="0"/>
            </a:endParaRPr>
          </a:p>
          <a:p>
            <a:pPr>
              <a:spcBef>
                <a:spcPts val="0"/>
              </a:spcBef>
              <a:buFontTx/>
              <a:buChar char="-"/>
            </a:pPr>
            <a:r>
              <a:rPr lang="pl-PL" sz="2100" dirty="0">
                <a:solidFill>
                  <a:srgbClr val="000000"/>
                </a:solidFill>
                <a:effectLst/>
                <a:ea typeface="Times New Roman" panose="02020603050405020304" pitchFamily="18" charset="0"/>
              </a:rPr>
              <a:t>„Wytyczne końcowe w sprawie bezpieczeństwa płatności internetowych” (EBA/GL/2014/12) wydane 19 grudnia 2014 r. przez Europejski Urząd Nadzoru Bankowego</a:t>
            </a:r>
          </a:p>
          <a:p>
            <a:pPr marL="0" indent="0">
              <a:spcBef>
                <a:spcPts val="0"/>
              </a:spcBef>
              <a:buNone/>
            </a:pPr>
            <a:endParaRPr lang="pl-PL" sz="2100" dirty="0"/>
          </a:p>
        </p:txBody>
      </p:sp>
      <p:pic>
        <p:nvPicPr>
          <p:cNvPr id="4" name="Obraz 3">
            <a:extLst>
              <a:ext uri="{FF2B5EF4-FFF2-40B4-BE49-F238E27FC236}">
                <a16:creationId xmlns:a16="http://schemas.microsoft.com/office/drawing/2014/main" id="{799D04CD-29F0-F3BD-AA80-2A862F3C2098}"/>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57764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134DFD-F94C-0E10-9042-EFB60D5FB591}"/>
              </a:ext>
            </a:extLst>
          </p:cNvPr>
          <p:cNvSpPr>
            <a:spLocks noGrp="1"/>
          </p:cNvSpPr>
          <p:nvPr>
            <p:ph type="title"/>
          </p:nvPr>
        </p:nvSpPr>
        <p:spPr/>
        <p:txBody>
          <a:bodyPr/>
          <a:lstStyle/>
          <a:p>
            <a:r>
              <a:rPr lang="pl-PL" dirty="0"/>
              <a:t>Literatura:</a:t>
            </a:r>
          </a:p>
        </p:txBody>
      </p:sp>
      <p:sp>
        <p:nvSpPr>
          <p:cNvPr id="3" name="Symbol zastępczy zawartości 2">
            <a:extLst>
              <a:ext uri="{FF2B5EF4-FFF2-40B4-BE49-F238E27FC236}">
                <a16:creationId xmlns:a16="http://schemas.microsoft.com/office/drawing/2014/main" id="{0BEBD3B3-895A-FDDC-53AC-73E2880241DC}"/>
              </a:ext>
            </a:extLst>
          </p:cNvPr>
          <p:cNvSpPr>
            <a:spLocks noGrp="1"/>
          </p:cNvSpPr>
          <p:nvPr>
            <p:ph idx="1"/>
          </p:nvPr>
        </p:nvSpPr>
        <p:spPr/>
        <p:txBody>
          <a:bodyPr>
            <a:normAutofit fontScale="92500" lnSpcReduction="20000"/>
          </a:bodyPr>
          <a:lstStyle/>
          <a:p>
            <a:pPr algn="l"/>
            <a:r>
              <a:rPr lang="pl-PL" b="0" i="0" dirty="0">
                <a:solidFill>
                  <a:srgbClr val="333333"/>
                </a:solidFill>
                <a:effectLst/>
                <a:latin typeface="Noto Serif" panose="02020600060500020200" pitchFamily="18" charset="0"/>
              </a:rPr>
              <a:t>Prawo bankowe. </a:t>
            </a:r>
            <a:r>
              <a:rPr lang="pl-PL" b="0" i="1" dirty="0">
                <a:solidFill>
                  <a:srgbClr val="333333"/>
                </a:solidFill>
                <a:effectLst/>
                <a:latin typeface="Noto Serif" panose="02020600060500020200" pitchFamily="18" charset="0"/>
              </a:rPr>
              <a:t>Komentarz</a:t>
            </a:r>
            <a:r>
              <a:rPr lang="pl-PL" b="0" i="0" dirty="0">
                <a:solidFill>
                  <a:srgbClr val="333333"/>
                </a:solidFill>
                <a:effectLst/>
                <a:latin typeface="Noto Serif" panose="02020600060500020200" pitchFamily="18" charset="0"/>
              </a:rPr>
              <a:t>, red. </a:t>
            </a:r>
            <a:r>
              <a:rPr lang="pl-PL" b="0" i="1" dirty="0" err="1">
                <a:solidFill>
                  <a:srgbClr val="333333"/>
                </a:solidFill>
                <a:effectLst/>
                <a:latin typeface="Noto Serif" panose="02020600060500020200" pitchFamily="18" charset="0"/>
              </a:rPr>
              <a:t>H.Gronkiewicz</a:t>
            </a:r>
            <a:r>
              <a:rPr lang="pl-PL" b="0" i="1" dirty="0">
                <a:solidFill>
                  <a:srgbClr val="333333"/>
                </a:solidFill>
                <a:effectLst/>
                <a:latin typeface="Noto Serif" panose="02020600060500020200" pitchFamily="18" charset="0"/>
              </a:rPr>
              <a:t>-Waltz, </a:t>
            </a:r>
            <a:r>
              <a:rPr lang="pl-PL" b="0" i="0" dirty="0">
                <a:solidFill>
                  <a:srgbClr val="333333"/>
                </a:solidFill>
                <a:effectLst/>
                <a:latin typeface="Noto Serif" panose="02020600060500020200" pitchFamily="18" charset="0"/>
              </a:rPr>
              <a:t>2013</a:t>
            </a:r>
          </a:p>
          <a:p>
            <a:pPr algn="l"/>
            <a:r>
              <a:rPr lang="pl-PL" b="0" i="0" dirty="0">
                <a:solidFill>
                  <a:srgbClr val="333333"/>
                </a:solidFill>
                <a:effectLst/>
                <a:latin typeface="Noto Serif" panose="02020600060500020200" pitchFamily="18" charset="0"/>
              </a:rPr>
              <a:t>E. Rutkowska-Tomaszewska, </a:t>
            </a:r>
            <a:r>
              <a:rPr lang="pl-PL" b="0" i="1" dirty="0">
                <a:solidFill>
                  <a:srgbClr val="333333"/>
                </a:solidFill>
                <a:effectLst/>
                <a:latin typeface="Noto Serif" panose="02020600060500020200" pitchFamily="18" charset="0"/>
              </a:rPr>
              <a:t>Ochrona prawna klienta na rynku usług bankowych</a:t>
            </a:r>
            <a:r>
              <a:rPr lang="pl-PL" b="0" i="0" dirty="0">
                <a:solidFill>
                  <a:srgbClr val="333333"/>
                </a:solidFill>
                <a:effectLst/>
                <a:latin typeface="Noto Serif" panose="02020600060500020200" pitchFamily="18" charset="0"/>
              </a:rPr>
              <a:t>, Warszawa 2013</a:t>
            </a:r>
          </a:p>
          <a:p>
            <a:pPr algn="l"/>
            <a:r>
              <a:rPr lang="pl-PL" b="0" i="0" dirty="0">
                <a:solidFill>
                  <a:srgbClr val="333333"/>
                </a:solidFill>
                <a:effectLst/>
                <a:latin typeface="Noto Serif" panose="02020600060500020200" pitchFamily="18" charset="0"/>
              </a:rPr>
              <a:t>G. Szwajkowska, P. Kwaśniewski, K. </a:t>
            </a:r>
            <a:r>
              <a:rPr lang="pl-PL" b="0" i="0" dirty="0" err="1">
                <a:solidFill>
                  <a:srgbClr val="333333"/>
                </a:solidFill>
                <a:effectLst/>
                <a:latin typeface="Noto Serif" panose="02020600060500020200" pitchFamily="18" charset="0"/>
              </a:rPr>
              <a:t>Leżoń</a:t>
            </a:r>
            <a:r>
              <a:rPr lang="pl-PL" b="0" i="0" dirty="0">
                <a:solidFill>
                  <a:srgbClr val="333333"/>
                </a:solidFill>
                <a:effectLst/>
                <a:latin typeface="Noto Serif" panose="02020600060500020200" pitchFamily="18" charset="0"/>
              </a:rPr>
              <a:t>, F. Woźniczka, </a:t>
            </a:r>
            <a:r>
              <a:rPr lang="pl-PL" b="0" i="1" dirty="0">
                <a:solidFill>
                  <a:srgbClr val="333333"/>
                </a:solidFill>
                <a:effectLst/>
                <a:latin typeface="Noto Serif" panose="02020600060500020200" pitchFamily="18" charset="0"/>
              </a:rPr>
              <a:t>Usługi bankowości elektronicznej dla klientów  detalicznych. Charakterystyka i zagrożenia</a:t>
            </a:r>
            <a:r>
              <a:rPr lang="pl-PL" b="0" i="0" dirty="0">
                <a:solidFill>
                  <a:srgbClr val="333333"/>
                </a:solidFill>
                <a:effectLst/>
                <a:latin typeface="Noto Serif" panose="02020600060500020200" pitchFamily="18" charset="0"/>
              </a:rPr>
              <a:t>, Warszawa 2010</a:t>
            </a:r>
          </a:p>
          <a:p>
            <a:pPr algn="l"/>
            <a:r>
              <a:rPr lang="pl-PL" dirty="0">
                <a:solidFill>
                  <a:srgbClr val="333333"/>
                </a:solidFill>
                <a:latin typeface="Noto Serif" panose="02020600060500020200" pitchFamily="18" charset="0"/>
              </a:rPr>
              <a:t>T. Czech, w: </a:t>
            </a:r>
            <a:r>
              <a:rPr lang="pl-PL" i="1" dirty="0">
                <a:solidFill>
                  <a:srgbClr val="333333"/>
                </a:solidFill>
                <a:latin typeface="Noto Serif" panose="02020600060500020200" pitchFamily="18" charset="0"/>
              </a:rPr>
              <a:t>Ustawa o usługach płatniczych. Komentarz</a:t>
            </a:r>
            <a:r>
              <a:rPr lang="pl-PL" dirty="0">
                <a:solidFill>
                  <a:srgbClr val="333333"/>
                </a:solidFill>
                <a:latin typeface="Noto Serif" panose="02020600060500020200" pitchFamily="18" charset="0"/>
              </a:rPr>
              <a:t>, red. K. </a:t>
            </a:r>
            <a:r>
              <a:rPr lang="pl-PL" dirty="0" err="1">
                <a:solidFill>
                  <a:srgbClr val="333333"/>
                </a:solidFill>
                <a:latin typeface="Noto Serif" panose="02020600060500020200" pitchFamily="18" charset="0"/>
              </a:rPr>
              <a:t>Osajda</a:t>
            </a:r>
            <a:r>
              <a:rPr lang="pl-PL" dirty="0">
                <a:solidFill>
                  <a:srgbClr val="333333"/>
                </a:solidFill>
                <a:latin typeface="Noto Serif" panose="02020600060500020200" pitchFamily="18" charset="0"/>
              </a:rPr>
              <a:t>, J. </a:t>
            </a:r>
            <a:r>
              <a:rPr lang="pl-PL" dirty="0" err="1">
                <a:solidFill>
                  <a:srgbClr val="333333"/>
                </a:solidFill>
                <a:latin typeface="Noto Serif" panose="02020600060500020200" pitchFamily="18" charset="0"/>
              </a:rPr>
              <a:t>Dybiński</a:t>
            </a:r>
            <a:r>
              <a:rPr lang="pl-PL" dirty="0">
                <a:solidFill>
                  <a:srgbClr val="333333"/>
                </a:solidFill>
                <a:latin typeface="Noto Serif" panose="02020600060500020200" pitchFamily="18" charset="0"/>
              </a:rPr>
              <a:t>, Warszawa 2022</a:t>
            </a:r>
          </a:p>
          <a:p>
            <a:pPr algn="l"/>
            <a:r>
              <a:rPr lang="pl-PL" dirty="0">
                <a:solidFill>
                  <a:srgbClr val="333333"/>
                </a:solidFill>
                <a:latin typeface="Noto Serif" panose="02020600060500020200" pitchFamily="18" charset="0"/>
              </a:rPr>
              <a:t>M. Walczak</a:t>
            </a:r>
            <a:r>
              <a:rPr lang="pl-PL" i="1" dirty="0">
                <a:solidFill>
                  <a:srgbClr val="333333"/>
                </a:solidFill>
                <a:latin typeface="Noto Serif" panose="02020600060500020200" pitchFamily="18" charset="0"/>
              </a:rPr>
              <a:t>, Zagadnienie bezpieczeństwa usług bankowości internetowej w prawie polskim, w: O</a:t>
            </a:r>
            <a:r>
              <a:rPr lang="pl-PL" b="0" i="1" dirty="0">
                <a:solidFill>
                  <a:srgbClr val="333333"/>
                </a:solidFill>
                <a:effectLst/>
                <a:latin typeface="Noto Serif" panose="02020600060500020200" pitchFamily="18" charset="0"/>
              </a:rPr>
              <a:t>chrona klienta na rynku usług finansowych w świetle aktualnych problemów i regulacji prawnych</a:t>
            </a:r>
            <a:r>
              <a:rPr lang="pl-PL" b="0" i="0" dirty="0">
                <a:solidFill>
                  <a:srgbClr val="333333"/>
                </a:solidFill>
                <a:effectLst/>
                <a:latin typeface="Noto Serif" panose="02020600060500020200" pitchFamily="18" charset="0"/>
              </a:rPr>
              <a:t>, red. E. Rutkowska-</a:t>
            </a:r>
            <a:r>
              <a:rPr lang="pl-PL" dirty="0">
                <a:solidFill>
                  <a:srgbClr val="333333"/>
                </a:solidFill>
                <a:latin typeface="Noto Serif" panose="02020600060500020200" pitchFamily="18" charset="0"/>
              </a:rPr>
              <a:t>T</a:t>
            </a:r>
            <a:r>
              <a:rPr lang="pl-PL" b="0" i="0" dirty="0">
                <a:solidFill>
                  <a:srgbClr val="333333"/>
                </a:solidFill>
                <a:effectLst/>
                <a:latin typeface="Noto Serif" panose="02020600060500020200" pitchFamily="18" charset="0"/>
              </a:rPr>
              <a:t>omaszewska, Warszawa 2017</a:t>
            </a:r>
          </a:p>
          <a:p>
            <a:pPr algn="l"/>
            <a:endParaRPr lang="pl-PL" b="0" i="0" dirty="0">
              <a:solidFill>
                <a:srgbClr val="333333"/>
              </a:solidFill>
              <a:effectLst/>
              <a:latin typeface="Noto Serif" panose="02020600060500020200" pitchFamily="18" charset="0"/>
            </a:endParaRPr>
          </a:p>
          <a:p>
            <a:pPr marL="0" indent="0">
              <a:buNone/>
            </a:pPr>
            <a:endParaRPr lang="pl-PL" dirty="0"/>
          </a:p>
        </p:txBody>
      </p:sp>
    </p:spTree>
    <p:extLst>
      <p:ext uri="{BB962C8B-B14F-4D97-AF65-F5344CB8AC3E}">
        <p14:creationId xmlns:p14="http://schemas.microsoft.com/office/powerpoint/2010/main" val="3538880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34AD5F-A930-3178-5CB7-99A5D33F0BE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8988292-AA7C-5FC1-A4C6-897A7EFB06FC}"/>
              </a:ext>
            </a:extLst>
          </p:cNvPr>
          <p:cNvSpPr>
            <a:spLocks noGrp="1"/>
          </p:cNvSpPr>
          <p:nvPr>
            <p:ph idx="1"/>
          </p:nvPr>
        </p:nvSpPr>
        <p:spPr/>
        <p:txBody>
          <a:bodyPr>
            <a:normAutofit/>
          </a:bodyPr>
          <a:lstStyle/>
          <a:p>
            <a:pPr>
              <a:spcBef>
                <a:spcPts val="0"/>
              </a:spcBef>
            </a:pPr>
            <a:r>
              <a:rPr lang="pl-PL" sz="2200" dirty="0"/>
              <a:t>KFN zwraca uwagę na </a:t>
            </a:r>
            <a:r>
              <a:rPr lang="pl-PL" sz="2200" dirty="0">
                <a:solidFill>
                  <a:srgbClr val="000000"/>
                </a:solidFill>
                <a:effectLst/>
                <a:ea typeface="Times New Roman" panose="02020603050405020304" pitchFamily="18" charset="0"/>
              </a:rPr>
              <a:t>szybko zachodzące na rynku płatności internetowych zmiany i związane z nimi zagrożenia dla tych płatności, w szczególności w zakresie bezpieczeństwa i ochrony danych użytkowników</a:t>
            </a:r>
          </a:p>
          <a:p>
            <a:pPr>
              <a:spcBef>
                <a:spcPts val="0"/>
              </a:spcBef>
            </a:pPr>
            <a:r>
              <a:rPr lang="pl-PL" sz="2200" dirty="0">
                <a:solidFill>
                  <a:srgbClr val="000000"/>
                </a:solidFill>
                <a:effectLst/>
                <a:ea typeface="Times New Roman" panose="02020603050405020304" pitchFamily="18" charset="0"/>
              </a:rPr>
              <a:t>Rekomendacja ma charakter szczególny w stosunku do regulacji przyjętych przez banki i w przypadku ewentualnych rozbieżności ma pierwszeństwo w zastosowaniu</a:t>
            </a:r>
          </a:p>
          <a:p>
            <a:pPr>
              <a:spcBef>
                <a:spcPts val="0"/>
              </a:spcBef>
            </a:pPr>
            <a:endParaRPr lang="pl-PL" sz="2200" dirty="0"/>
          </a:p>
        </p:txBody>
      </p:sp>
      <p:pic>
        <p:nvPicPr>
          <p:cNvPr id="4" name="Obraz 3">
            <a:extLst>
              <a:ext uri="{FF2B5EF4-FFF2-40B4-BE49-F238E27FC236}">
                <a16:creationId xmlns:a16="http://schemas.microsoft.com/office/drawing/2014/main" id="{D34DF040-27EB-822A-BAF0-E5F1B2DB4F79}"/>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412736" y="2680514"/>
            <a:ext cx="3941064" cy="3496449"/>
          </a:xfrm>
          <a:prstGeom prst="rect">
            <a:avLst/>
          </a:prstGeom>
        </p:spPr>
      </p:pic>
    </p:spTree>
    <p:extLst>
      <p:ext uri="{BB962C8B-B14F-4D97-AF65-F5344CB8AC3E}">
        <p14:creationId xmlns:p14="http://schemas.microsoft.com/office/powerpoint/2010/main" val="3253780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A1B792-89F8-11D2-34C6-C595CB7A1CDD}"/>
              </a:ext>
            </a:extLst>
          </p:cNvPr>
          <p:cNvSpPr>
            <a:spLocks noGrp="1"/>
          </p:cNvSpPr>
          <p:nvPr>
            <p:ph type="title"/>
          </p:nvPr>
        </p:nvSpPr>
        <p:spPr/>
        <p:txBody>
          <a:bodyPr/>
          <a:lstStyle/>
          <a:p>
            <a:r>
              <a:rPr lang="pl-PL" dirty="0"/>
              <a:t>14 rekomendacji w 3 obszarach: </a:t>
            </a:r>
          </a:p>
        </p:txBody>
      </p:sp>
      <p:sp>
        <p:nvSpPr>
          <p:cNvPr id="3" name="Symbol zastępczy zawartości 2">
            <a:extLst>
              <a:ext uri="{FF2B5EF4-FFF2-40B4-BE49-F238E27FC236}">
                <a16:creationId xmlns:a16="http://schemas.microsoft.com/office/drawing/2014/main" id="{FF9112CD-B909-2FC0-BF02-8D2C3A3F47EA}"/>
              </a:ext>
            </a:extLst>
          </p:cNvPr>
          <p:cNvSpPr>
            <a:spLocks noGrp="1"/>
          </p:cNvSpPr>
          <p:nvPr>
            <p:ph idx="1"/>
          </p:nvPr>
        </p:nvSpPr>
        <p:spPr/>
        <p:txBody>
          <a:bodyPr>
            <a:normAutofit/>
          </a:bodyPr>
          <a:lstStyle/>
          <a:p>
            <a:pPr marL="0" indent="0">
              <a:spcBef>
                <a:spcPts val="0"/>
              </a:spcBef>
              <a:buNone/>
            </a:pPr>
            <a:r>
              <a:rPr lang="pl-PL" sz="2200" dirty="0"/>
              <a:t>1. </a:t>
            </a:r>
            <a:r>
              <a:rPr lang="pl-PL" sz="2200" b="1" dirty="0">
                <a:solidFill>
                  <a:srgbClr val="000000"/>
                </a:solidFill>
                <a:effectLst/>
                <a:ea typeface="Times New Roman" panose="02020603050405020304" pitchFamily="18" charset="0"/>
              </a:rPr>
              <a:t>Zasady i organizacja procesu zarządzania i oceny ryzyka</a:t>
            </a:r>
            <a:endParaRPr lang="pl-PL" sz="2200" dirty="0">
              <a:solidFill>
                <a:srgbClr val="000000"/>
              </a:solidFill>
              <a:effectLst/>
              <a:ea typeface="Times New Roman" panose="02020603050405020304" pitchFamily="18" charset="0"/>
            </a:endParaRPr>
          </a:p>
          <a:p>
            <a:pPr marL="0" indent="0">
              <a:spcBef>
                <a:spcPts val="0"/>
              </a:spcBef>
              <a:buNone/>
            </a:pPr>
            <a:r>
              <a:rPr lang="pl-PL" sz="2200" dirty="0">
                <a:solidFill>
                  <a:srgbClr val="000000"/>
                </a:solidFill>
              </a:rPr>
              <a:t>2. </a:t>
            </a:r>
            <a:r>
              <a:rPr lang="pl-PL" sz="2200" b="1" dirty="0">
                <a:solidFill>
                  <a:srgbClr val="000000"/>
                </a:solidFill>
                <a:effectLst/>
                <a:ea typeface="Times New Roman" panose="02020603050405020304" pitchFamily="18" charset="0"/>
              </a:rPr>
              <a:t>Szczególne środki kontroli i bezpieczeństwa w zakresie płatności internetowych</a:t>
            </a:r>
          </a:p>
          <a:p>
            <a:pPr marL="0" indent="0">
              <a:spcBef>
                <a:spcPts val="0"/>
              </a:spcBef>
              <a:buNone/>
            </a:pPr>
            <a:r>
              <a:rPr lang="pl-PL" sz="2200" b="1" dirty="0">
                <a:solidFill>
                  <a:srgbClr val="000000"/>
                </a:solidFill>
              </a:rPr>
              <a:t>3. </a:t>
            </a:r>
            <a:r>
              <a:rPr lang="pl-PL" sz="2200" b="1" dirty="0">
                <a:solidFill>
                  <a:srgbClr val="000000"/>
                </a:solidFill>
                <a:effectLst/>
                <a:ea typeface="Times New Roman" panose="02020603050405020304" pitchFamily="18" charset="0"/>
              </a:rPr>
              <a:t>Świadomość i edukowanie klientów oraz komunikacja z nimi</a:t>
            </a:r>
          </a:p>
          <a:p>
            <a:pPr marL="0" indent="0">
              <a:spcBef>
                <a:spcPts val="0"/>
              </a:spcBef>
              <a:buNone/>
            </a:pPr>
            <a:endParaRPr lang="pl-PL" sz="2200" b="1" dirty="0">
              <a:solidFill>
                <a:srgbClr val="000000"/>
              </a:solidFill>
            </a:endParaRPr>
          </a:p>
          <a:p>
            <a:pPr marL="0" indent="0">
              <a:lnSpc>
                <a:spcPct val="100000"/>
              </a:lnSpc>
              <a:spcBef>
                <a:spcPts val="0"/>
              </a:spcBef>
              <a:buNone/>
            </a:pPr>
            <a:r>
              <a:rPr lang="pl-PL" sz="2200" b="1" dirty="0"/>
              <a:t>Wyłączenia stosowania rekomendacji:</a:t>
            </a:r>
          </a:p>
          <a:p>
            <a:pPr marL="0" indent="0" algn="just">
              <a:lnSpc>
                <a:spcPct val="100000"/>
              </a:lnSpc>
              <a:buNone/>
            </a:pPr>
            <a:r>
              <a:rPr lang="pl-PL" sz="1800" b="1" dirty="0">
                <a:effectLst/>
                <a:ea typeface="Times New Roman" panose="02020603050405020304" pitchFamily="18" charset="0"/>
              </a:rPr>
              <a:t> 1) </a:t>
            </a:r>
            <a:r>
              <a:rPr lang="pl-PL" sz="1800" dirty="0">
                <a:effectLst/>
                <a:ea typeface="Times New Roman" panose="02020603050405020304" pitchFamily="18" charset="0"/>
              </a:rPr>
              <a:t> inne niż usługi w zakresie płatności internetowych usługi internetowe świadczone przez dostawców usług płatniczych poprzez ich strony internetowe przeznaczone do dokonywania płatności (np. elektroniczne usługi maklerskie, umowy online); </a:t>
            </a:r>
          </a:p>
          <a:p>
            <a:pPr marL="0" indent="0" algn="just">
              <a:lnSpc>
                <a:spcPct val="100000"/>
              </a:lnSpc>
              <a:buNone/>
            </a:pPr>
            <a:r>
              <a:rPr lang="pl-PL" sz="1800" b="1" dirty="0">
                <a:effectLst/>
                <a:ea typeface="Times New Roman" panose="02020603050405020304" pitchFamily="18" charset="0"/>
              </a:rPr>
              <a:t> 2) </a:t>
            </a:r>
            <a:r>
              <a:rPr lang="pl-PL" sz="1800" dirty="0">
                <a:effectLst/>
                <a:ea typeface="Times New Roman" panose="02020603050405020304" pitchFamily="18" charset="0"/>
              </a:rPr>
              <a:t> płatności zlecane za pośrednictwem poczty tradycyjnej, polecenia telefonicznego, poczty głosowej lub przy użyciu technologii esemesowej; </a:t>
            </a:r>
          </a:p>
          <a:p>
            <a:pPr marL="0" indent="0" algn="just">
              <a:lnSpc>
                <a:spcPct val="100000"/>
              </a:lnSpc>
              <a:buNone/>
            </a:pPr>
            <a:r>
              <a:rPr lang="pl-PL" sz="1800" b="1" dirty="0">
                <a:effectLst/>
                <a:ea typeface="Times New Roman" panose="02020603050405020304" pitchFamily="18" charset="0"/>
              </a:rPr>
              <a:t> 3) </a:t>
            </a:r>
            <a:r>
              <a:rPr lang="pl-PL" sz="1800" dirty="0">
                <a:effectLst/>
                <a:ea typeface="Times New Roman" panose="02020603050405020304" pitchFamily="18" charset="0"/>
              </a:rPr>
              <a:t> płatności mobilne inne niż realizowane przy użyciu przeglądarki internetowej; </a:t>
            </a:r>
          </a:p>
          <a:p>
            <a:pPr marL="0" indent="0" algn="just">
              <a:lnSpc>
                <a:spcPct val="100000"/>
              </a:lnSpc>
              <a:buNone/>
            </a:pPr>
            <a:r>
              <a:rPr lang="pl-PL" sz="1800" b="1" dirty="0">
                <a:effectLst/>
                <a:ea typeface="Times New Roman" panose="02020603050405020304" pitchFamily="18" charset="0"/>
              </a:rPr>
              <a:t> 4) </a:t>
            </a:r>
            <a:r>
              <a:rPr lang="pl-PL" sz="1800" dirty="0">
                <a:effectLst/>
                <a:ea typeface="Times New Roman" panose="02020603050405020304" pitchFamily="18" charset="0"/>
              </a:rPr>
              <a:t> transakcje płatnicze dokonywane przez przedsiębiorstwa poprzez dedykowane sieci. </a:t>
            </a:r>
          </a:p>
          <a:p>
            <a:pPr marL="0" indent="0">
              <a:spcBef>
                <a:spcPts val="0"/>
              </a:spcBef>
              <a:buNone/>
            </a:pPr>
            <a:endParaRPr lang="pl-PL" sz="2200" dirty="0"/>
          </a:p>
        </p:txBody>
      </p:sp>
    </p:spTree>
    <p:extLst>
      <p:ext uri="{BB962C8B-B14F-4D97-AF65-F5344CB8AC3E}">
        <p14:creationId xmlns:p14="http://schemas.microsoft.com/office/powerpoint/2010/main" val="2014440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B1C186-00F6-99D6-1BF7-EE309EE0A56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BD58B19-D422-3747-A209-F436B183D911}"/>
              </a:ext>
            </a:extLst>
          </p:cNvPr>
          <p:cNvSpPr>
            <a:spLocks noGrp="1"/>
          </p:cNvSpPr>
          <p:nvPr>
            <p:ph idx="1"/>
          </p:nvPr>
        </p:nvSpPr>
        <p:spPr/>
        <p:txBody>
          <a:bodyPr>
            <a:normAutofit/>
          </a:bodyPr>
          <a:lstStyle/>
          <a:p>
            <a:pPr marL="0">
              <a:spcBef>
                <a:spcPts val="0"/>
              </a:spcBef>
            </a:pPr>
            <a:r>
              <a:rPr lang="pl-PL" sz="2300" dirty="0"/>
              <a:t>Rekomendacje zawierają słowniczek pojęć, m.in.:</a:t>
            </a:r>
          </a:p>
          <a:p>
            <a:pPr marL="0">
              <a:spcBef>
                <a:spcPts val="0"/>
              </a:spcBef>
            </a:pPr>
            <a:r>
              <a:rPr lang="pl-PL" sz="2300" b="1" dirty="0">
                <a:solidFill>
                  <a:srgbClr val="000000"/>
                </a:solidFill>
                <a:effectLst/>
                <a:ea typeface="Times New Roman" panose="02020603050405020304" pitchFamily="18" charset="0"/>
              </a:rPr>
              <a:t>Autoryzacja </a:t>
            </a:r>
            <a:r>
              <a:rPr lang="pl-PL" sz="2300" dirty="0">
                <a:solidFill>
                  <a:srgbClr val="000000"/>
                </a:solidFill>
                <a:effectLst/>
                <a:ea typeface="Times New Roman" panose="02020603050405020304" pitchFamily="18" charset="0"/>
              </a:rPr>
              <a:t>- procedura weryfikacji pozwalającej stwierdzić, czy klient lub dostawca usług płatniczych ma prawo do wykonywania określonej czynności, np. prawo do przelewu środków lub prawo dostępu do danych wrażliwych.</a:t>
            </a:r>
          </a:p>
          <a:p>
            <a:pPr marL="0">
              <a:spcBef>
                <a:spcPts val="0"/>
              </a:spcBef>
            </a:pPr>
            <a:r>
              <a:rPr lang="pl-PL" sz="2300" b="1" dirty="0">
                <a:solidFill>
                  <a:srgbClr val="000000"/>
                </a:solidFill>
                <a:effectLst/>
                <a:ea typeface="Times New Roman" panose="02020603050405020304" pitchFamily="18" charset="0"/>
              </a:rPr>
              <a:t>Dane uwierzytelniające </a:t>
            </a:r>
            <a:r>
              <a:rPr lang="pl-PL" sz="2300" dirty="0">
                <a:solidFill>
                  <a:srgbClr val="000000"/>
                </a:solidFill>
                <a:effectLst/>
                <a:ea typeface="Times New Roman" panose="02020603050405020304" pitchFamily="18" charset="0"/>
              </a:rPr>
              <a:t>- informacje - co do zasady poufne - wprowadzane przez klienta lub dostawcę usług płatniczych na potrzeby uwierzytelniania. Dane uwierzytelniające mogą również oznaczać informacje zawarte w fizycznym narzędziu (np. generatorze haseł jednorazowych, karcie inteligentnej) czy też element wiedzy/pamięci lub swoistą, indywidualną cechę (np. cechy biometryczne) użytkownika. </a:t>
            </a:r>
          </a:p>
          <a:p>
            <a:pPr marL="0">
              <a:spcBef>
                <a:spcPts val="0"/>
              </a:spcBef>
            </a:pPr>
            <a:r>
              <a:rPr lang="pl-PL" sz="2300" b="1" dirty="0">
                <a:solidFill>
                  <a:srgbClr val="000000"/>
                </a:solidFill>
                <a:effectLst/>
                <a:ea typeface="Times New Roman" panose="02020603050405020304" pitchFamily="18" charset="0"/>
              </a:rPr>
              <a:t>Uwierzytelnienie </a:t>
            </a:r>
            <a:r>
              <a:rPr lang="pl-PL" sz="2300" dirty="0">
                <a:solidFill>
                  <a:srgbClr val="000000"/>
                </a:solidFill>
                <a:effectLst/>
                <a:ea typeface="Times New Roman" panose="02020603050405020304" pitchFamily="18" charset="0"/>
              </a:rPr>
              <a:t>- procedura pozwalająca dostawcom usług płatniczych na potwierdzenie tożsamości klienta.</a:t>
            </a:r>
            <a:endParaRPr lang="pl-PL" sz="2300" dirty="0"/>
          </a:p>
        </p:txBody>
      </p:sp>
    </p:spTree>
    <p:extLst>
      <p:ext uri="{BB962C8B-B14F-4D97-AF65-F5344CB8AC3E}">
        <p14:creationId xmlns:p14="http://schemas.microsoft.com/office/powerpoint/2010/main" val="3373751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BCE301-12B6-D5DF-FD97-72C2B87E183E}"/>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20F800F2-C284-408F-1C69-996676166FC4}"/>
              </a:ext>
            </a:extLst>
          </p:cNvPr>
          <p:cNvSpPr>
            <a:spLocks noGrp="1"/>
          </p:cNvSpPr>
          <p:nvPr>
            <p:ph idx="1"/>
          </p:nvPr>
        </p:nvSpPr>
        <p:spPr/>
        <p:txBody>
          <a:bodyPr>
            <a:normAutofit/>
          </a:bodyPr>
          <a:lstStyle/>
          <a:p>
            <a:r>
              <a:rPr lang="pl-PL" sz="2200" b="1" dirty="0">
                <a:effectLst/>
                <a:ea typeface="Times New Roman" panose="02020603050405020304" pitchFamily="18" charset="0"/>
              </a:rPr>
              <a:t>Silne uwierzytelnienie klienta </a:t>
            </a:r>
            <a:r>
              <a:rPr lang="pl-PL" sz="2200" dirty="0">
                <a:effectLst/>
                <a:ea typeface="Times New Roman" panose="02020603050405020304" pitchFamily="18" charset="0"/>
              </a:rPr>
              <a:t>- procedura obejmująca użycie dwóch lub więcej następujących elementów, klasyfikowanych jako: a) wiedza - coś, co jedynie użytkownik wie (element wiedzy/pamięci użytkownika np. hasło statyczne, kod PIN), b) posiadanie - coś, co jedynie użytkownik posiada (sprzęt/urządzenie będące w posiadaniu użytkownika np. </a:t>
            </a:r>
            <a:r>
              <a:rPr lang="pl-PL" sz="2200" dirty="0" err="1">
                <a:effectLst/>
                <a:ea typeface="Times New Roman" panose="02020603050405020304" pitchFamily="18" charset="0"/>
              </a:rPr>
              <a:t>token</a:t>
            </a:r>
            <a:r>
              <a:rPr lang="pl-PL" sz="2200" dirty="0">
                <a:effectLst/>
                <a:ea typeface="Times New Roman" panose="02020603050405020304" pitchFamily="18" charset="0"/>
              </a:rPr>
              <a:t>/generator kodów, karta inteligentna, telefon komórkowy) oraz c) cecha klienta (swoista indywidualna cecha charakteryzująca użytkownika, np. cecha biometryczna, taka jak odcisk palca). Ponadto wybrane elementy muszą być wzajemnie niezależne, w tym znaczeniu, że naruszenie bezpieczeństwa jednego nie naraża innego (innych). Co najmniej jeden z elementów powinien być niemożliwy do ponownego użycia i nieodtwarzalny (z wyjątkiem cech klienta), a także niemożliwy do niejawnego, nieautoryzowanego pozyskania przez </a:t>
            </a:r>
            <a:r>
              <a:rPr lang="pl-PL" sz="2200" dirty="0" err="1">
                <a:effectLst/>
                <a:ea typeface="Times New Roman" panose="02020603050405020304" pitchFamily="18" charset="0"/>
              </a:rPr>
              <a:t>internet</a:t>
            </a:r>
            <a:r>
              <a:rPr lang="pl-PL" sz="2200" dirty="0">
                <a:effectLst/>
                <a:ea typeface="Times New Roman" panose="02020603050405020304" pitchFamily="18" charset="0"/>
              </a:rPr>
              <a:t>. Procedura silnego uwierzytelnienia powinna być zaprojektowana w sposób chroniący poufność danych uwierzytelniających.</a:t>
            </a:r>
            <a:endParaRPr lang="pl-PL" sz="2200" dirty="0"/>
          </a:p>
        </p:txBody>
      </p:sp>
    </p:spTree>
    <p:extLst>
      <p:ext uri="{BB962C8B-B14F-4D97-AF65-F5344CB8AC3E}">
        <p14:creationId xmlns:p14="http://schemas.microsoft.com/office/powerpoint/2010/main" val="2002940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02B072-19B0-ECED-8E34-24B112507E03}"/>
              </a:ext>
            </a:extLst>
          </p:cNvPr>
          <p:cNvSpPr>
            <a:spLocks noGrp="1"/>
          </p:cNvSpPr>
          <p:nvPr>
            <p:ph type="title"/>
          </p:nvPr>
        </p:nvSpPr>
        <p:spPr/>
        <p:txBody>
          <a:bodyPr/>
          <a:lstStyle/>
          <a:p>
            <a:r>
              <a:rPr lang="pl-PL" b="1" dirty="0">
                <a:solidFill>
                  <a:srgbClr val="000000"/>
                </a:solidFill>
                <a:latin typeface="Times New Roman" panose="02020603050405020304" pitchFamily="18" charset="0"/>
                <a:ea typeface="Times New Roman" panose="02020603050405020304" pitchFamily="18" charset="0"/>
              </a:rPr>
              <a:t>Lista Rekomendacji</a:t>
            </a:r>
            <a:br>
              <a:rPr lang="pl-PL" dirty="0">
                <a:solidFill>
                  <a:srgbClr val="000000"/>
                </a:solidFill>
                <a:latin typeface="Helvetica" panose="020B0604020202020204" pitchFamily="34" charset="0"/>
                <a:ea typeface="Times New Roman" panose="02020603050405020304" pitchFamily="18" charset="0"/>
              </a:rPr>
            </a:br>
            <a:endParaRPr lang="pl-PL" dirty="0"/>
          </a:p>
        </p:txBody>
      </p:sp>
      <p:sp>
        <p:nvSpPr>
          <p:cNvPr id="3" name="Symbol zastępczy zawartości 2">
            <a:extLst>
              <a:ext uri="{FF2B5EF4-FFF2-40B4-BE49-F238E27FC236}">
                <a16:creationId xmlns:a16="http://schemas.microsoft.com/office/drawing/2014/main" id="{15D42772-22F8-51BA-AAE1-053905A8DF8D}"/>
              </a:ext>
            </a:extLst>
          </p:cNvPr>
          <p:cNvSpPr>
            <a:spLocks noGrp="1"/>
          </p:cNvSpPr>
          <p:nvPr>
            <p:ph idx="1"/>
          </p:nvPr>
        </p:nvSpPr>
        <p:spPr/>
        <p:txBody>
          <a:bodyPr>
            <a:normAutofit/>
          </a:bodyPr>
          <a:lstStyle/>
          <a:p>
            <a:pPr marL="0" indent="0" algn="just">
              <a:spcBef>
                <a:spcPts val="200"/>
              </a:spcBef>
              <a:spcAft>
                <a:spcPts val="200"/>
              </a:spcAft>
              <a:buNone/>
            </a:pPr>
            <a:r>
              <a:rPr lang="pl-PL" sz="1800" b="1" dirty="0">
                <a:effectLst/>
                <a:ea typeface="Times New Roman" panose="02020603050405020304" pitchFamily="18" charset="0"/>
              </a:rPr>
              <a:t>I. Zasady i organizacja procesu zarządzania</a:t>
            </a:r>
            <a:endParaRPr lang="pl-PL" sz="1800" dirty="0">
              <a:effectLst/>
              <a:ea typeface="Times New Roman" panose="02020603050405020304" pitchFamily="18" charset="0"/>
            </a:endParaRPr>
          </a:p>
          <a:p>
            <a:pPr marL="0" indent="0" algn="just">
              <a:spcBef>
                <a:spcPts val="200"/>
              </a:spcBef>
              <a:spcAft>
                <a:spcPts val="200"/>
              </a:spcAft>
              <a:buNone/>
            </a:pPr>
            <a:r>
              <a:rPr lang="pl-PL" sz="1800" b="1" dirty="0">
                <a:effectLst/>
                <a:ea typeface="Times New Roman" panose="02020603050405020304" pitchFamily="18" charset="0"/>
              </a:rPr>
              <a:t>Rekomendacja 1</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wdrożyć i poddawać regularnemu przeglądowi formalną politykę bezpieczeństwa w zakresie usług płatności internetowych.</a:t>
            </a:r>
          </a:p>
          <a:p>
            <a:pPr marL="0" indent="0" algn="just">
              <a:spcBef>
                <a:spcPts val="200"/>
              </a:spcBef>
              <a:spcAft>
                <a:spcPts val="200"/>
              </a:spcAft>
              <a:buNone/>
            </a:pPr>
            <a:r>
              <a:rPr lang="pl-PL" sz="1800" b="1" dirty="0">
                <a:effectLst/>
                <a:ea typeface="Times New Roman" panose="02020603050405020304" pitchFamily="18" charset="0"/>
              </a:rPr>
              <a:t>Rekomendacja 2</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przeprowadzać i dokumentować szczegółowe oceny ryzyka w zakresie bezpieczeństwa płatności internetowych i usług związanych z tymi płatnościami, zarówno przed wprowadzeniem usługi (usług), jak i regularnie po jej (ich) wprowadzeniu.</a:t>
            </a:r>
          </a:p>
          <a:p>
            <a:pPr marL="0" indent="0" algn="just">
              <a:spcBef>
                <a:spcPts val="200"/>
              </a:spcBef>
              <a:spcAft>
                <a:spcPts val="200"/>
              </a:spcAft>
              <a:buNone/>
            </a:pPr>
            <a:r>
              <a:rPr lang="pl-PL" sz="1800" b="1" dirty="0">
                <a:effectLst/>
                <a:ea typeface="Times New Roman" panose="02020603050405020304" pitchFamily="18" charset="0"/>
              </a:rPr>
              <a:t>Rekomendacja 3</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zapewnić spójne i zintegrowane podejście do monitorowania, postępowania w razie wystąpienia incydentów bezpieczeństwa i działań następczych, w tym skarg klientów związanych z bezpieczeństwem. Dostawcy usług płatniczych powinni opracować i wprowadzić procedurę zgłaszania takich incydentów kierownictwu (stosownie do zakresu kompetencji wynikającego z regulacji wewnętrznych danego dostawcy usług płatniczych), a w przypadku poważnych incydentów bezpieczeństwa płatności - właściwym organom (GIIF, GIODO, KNF, NBP - stosownie do kompetencji tych organów).</a:t>
            </a:r>
          </a:p>
          <a:p>
            <a:endParaRPr lang="pl-PL" dirty="0"/>
          </a:p>
        </p:txBody>
      </p:sp>
    </p:spTree>
    <p:extLst>
      <p:ext uri="{BB962C8B-B14F-4D97-AF65-F5344CB8AC3E}">
        <p14:creationId xmlns:p14="http://schemas.microsoft.com/office/powerpoint/2010/main" val="35616657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006229-EE90-16D4-7C37-FBB03BEE68D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8A827F78-8E2E-4A34-31CC-66396E87565C}"/>
              </a:ext>
            </a:extLst>
          </p:cNvPr>
          <p:cNvSpPr>
            <a:spLocks noGrp="1"/>
          </p:cNvSpPr>
          <p:nvPr>
            <p:ph idx="1"/>
          </p:nvPr>
        </p:nvSpPr>
        <p:spPr/>
        <p:txBody>
          <a:bodyPr/>
          <a:lstStyle/>
          <a:p>
            <a:pPr marL="0" indent="0" algn="just">
              <a:spcBef>
                <a:spcPts val="200"/>
              </a:spcBef>
              <a:spcAft>
                <a:spcPts val="200"/>
              </a:spcAft>
              <a:buNone/>
            </a:pPr>
            <a:r>
              <a:rPr lang="pl-PL" sz="1800" b="1" dirty="0">
                <a:solidFill>
                  <a:srgbClr val="000000"/>
                </a:solidFill>
                <a:effectLst/>
                <a:ea typeface="Times New Roman" panose="02020603050405020304" pitchFamily="18" charset="0"/>
              </a:rPr>
              <a:t>Rekomendacja 4</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dirty="0">
                <a:solidFill>
                  <a:srgbClr val="000000"/>
                </a:solidFill>
                <a:effectLst/>
                <a:ea typeface="Times New Roman" panose="02020603050405020304" pitchFamily="18" charset="0"/>
              </a:rPr>
              <a:t>W celu przeciwdziałania zidentyfikowanym ryzykom dostawcy usług płatniczych powinni wdrożyć środki bezpieczeństwa zgodne ze stosowanymi przez nich politykami bezpieczeństwa. Środki te powinny uwzględniać wiele poziomów zabezpieczenia, tak by przełamanie jednego poziomu było niwelowane przez kolejny poziom zabezpieczenia („obrona w głąb”).</a:t>
            </a:r>
          </a:p>
          <a:p>
            <a:pPr marL="0" indent="0" algn="just">
              <a:spcBef>
                <a:spcPts val="200"/>
              </a:spcBef>
              <a:spcAft>
                <a:spcPts val="200"/>
              </a:spcAft>
              <a:buNone/>
            </a:pPr>
            <a:r>
              <a:rPr lang="pl-PL" sz="1800" b="1" dirty="0">
                <a:solidFill>
                  <a:srgbClr val="000000"/>
                </a:solidFill>
                <a:effectLst/>
                <a:ea typeface="Times New Roman" panose="02020603050405020304" pitchFamily="18" charset="0"/>
              </a:rPr>
              <a:t>Rekomendacja 5</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dirty="0">
                <a:solidFill>
                  <a:srgbClr val="000000"/>
                </a:solidFill>
                <a:effectLst/>
                <a:ea typeface="Times New Roman" panose="02020603050405020304" pitchFamily="18" charset="0"/>
              </a:rPr>
              <a:t>Dostawcy usług płatniczych powinni stosować procesy zapewniające, aby wszystkie transakcje, jak również przebieg procesu polecenia zapłaty, były odpowiednio śledzone.</a:t>
            </a:r>
          </a:p>
          <a:p>
            <a:pPr marL="0" indent="0">
              <a:buNone/>
            </a:pPr>
            <a:endParaRPr lang="pl-PL" dirty="0"/>
          </a:p>
        </p:txBody>
      </p:sp>
    </p:spTree>
    <p:extLst>
      <p:ext uri="{BB962C8B-B14F-4D97-AF65-F5344CB8AC3E}">
        <p14:creationId xmlns:p14="http://schemas.microsoft.com/office/powerpoint/2010/main" val="3662927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596767-0A22-8FAA-AB42-19FD914406D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2F3A5EB-73FA-CC02-3DE5-BD01EE7D5065}"/>
              </a:ext>
            </a:extLst>
          </p:cNvPr>
          <p:cNvSpPr>
            <a:spLocks noGrp="1"/>
          </p:cNvSpPr>
          <p:nvPr>
            <p:ph idx="1"/>
          </p:nvPr>
        </p:nvSpPr>
        <p:spPr/>
        <p:txBody>
          <a:bodyPr/>
          <a:lstStyle/>
          <a:p>
            <a:pPr marL="0" indent="0" algn="just">
              <a:spcBef>
                <a:spcPts val="200"/>
              </a:spcBef>
              <a:spcAft>
                <a:spcPts val="200"/>
              </a:spcAft>
              <a:buNone/>
            </a:pPr>
            <a:r>
              <a:rPr lang="pl-PL" sz="1800" b="1" dirty="0">
                <a:effectLst/>
                <a:ea typeface="Times New Roman" panose="02020603050405020304" pitchFamily="18" charset="0"/>
              </a:rPr>
              <a:t>II Szczególne środki kontroli i bezpieczeństwa w zakresie płatności internetowych</a:t>
            </a:r>
            <a:endParaRPr lang="pl-PL" sz="1800" dirty="0">
              <a:effectLst/>
              <a:ea typeface="Times New Roman" panose="02020603050405020304" pitchFamily="18" charset="0"/>
            </a:endParaRPr>
          </a:p>
          <a:p>
            <a:pPr marL="0" indent="0" algn="just">
              <a:spcBef>
                <a:spcPts val="200"/>
              </a:spcBef>
              <a:spcAft>
                <a:spcPts val="200"/>
              </a:spcAft>
              <a:buNone/>
            </a:pPr>
            <a:r>
              <a:rPr lang="pl-PL" sz="1800" b="1" dirty="0">
                <a:effectLst/>
                <a:ea typeface="Times New Roman" panose="02020603050405020304" pitchFamily="18" charset="0"/>
              </a:rPr>
              <a:t>Rekomendacja 6</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Klienci powinni być odpowiednio identyfikowani - zgodnie z polskimi przepisami dotyczącymi przeciwdziałania praniu pieniędzy - i potwierdzać swoją wolę dokonania płatności internetowej z wykorzystaniem danej usługi przed uzyskaniem dostępu do niej. Dostawcy usług płatniczych powinni zapewniać klientom odpowiednie informacje, przed skorzystaniem przez nich z danej usługi, regularnie, lub - o ile ma to zastosowanie - doraźnie, dotyczące wymagań (np. sprzętu, procedur) w zakresie bezpiecznego przeprowadzania transakcji płatności internetowych i powiązanych </a:t>
            </a:r>
            <a:r>
              <a:rPr lang="pl-PL" sz="1800" dirty="0" err="1">
                <a:effectLst/>
                <a:ea typeface="Times New Roman" panose="02020603050405020304" pitchFamily="18" charset="0"/>
              </a:rPr>
              <a:t>ryzyk</a:t>
            </a:r>
            <a:r>
              <a:rPr lang="pl-PL" sz="1800" dirty="0">
                <a:effectLst/>
                <a:ea typeface="Times New Roman" panose="02020603050405020304" pitchFamily="18" charset="0"/>
              </a:rPr>
              <a:t>.</a:t>
            </a:r>
          </a:p>
          <a:p>
            <a:pPr marL="0" indent="0" algn="just">
              <a:spcBef>
                <a:spcPts val="200"/>
              </a:spcBef>
              <a:spcAft>
                <a:spcPts val="200"/>
              </a:spcAft>
              <a:buNone/>
            </a:pPr>
            <a:r>
              <a:rPr lang="pl-PL" sz="1800" b="1" dirty="0">
                <a:effectLst/>
                <a:ea typeface="Times New Roman" panose="02020603050405020304" pitchFamily="18" charset="0"/>
              </a:rPr>
              <a:t>Rekomendacja 7</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Inicjowanie płatności internetowej, a także dostęp do wrażliwych danych płatniczych, powinny być chronione silnym uwierzytelnianiem klienta. Dostawcy usług płatniczych powinni stosować procedurę silnego uwierzytelnienia klienta zgodnie z definicją określoną w Rekomendacji.</a:t>
            </a:r>
          </a:p>
          <a:p>
            <a:pPr marL="0" indent="0">
              <a:buNone/>
            </a:pPr>
            <a:endParaRPr lang="pl-PL" dirty="0"/>
          </a:p>
        </p:txBody>
      </p:sp>
    </p:spTree>
    <p:extLst>
      <p:ext uri="{BB962C8B-B14F-4D97-AF65-F5344CB8AC3E}">
        <p14:creationId xmlns:p14="http://schemas.microsoft.com/office/powerpoint/2010/main" val="112514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648AF9-DBFB-9210-506F-374BAE99B36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3A570535-60E8-E236-D0A5-FD33249A0797}"/>
              </a:ext>
            </a:extLst>
          </p:cNvPr>
          <p:cNvSpPr>
            <a:spLocks noGrp="1"/>
          </p:cNvSpPr>
          <p:nvPr>
            <p:ph idx="1"/>
          </p:nvPr>
        </p:nvSpPr>
        <p:spPr/>
        <p:txBody>
          <a:bodyPr>
            <a:normAutofit lnSpcReduction="10000"/>
          </a:bodyPr>
          <a:lstStyle/>
          <a:p>
            <a:pPr marL="0" indent="0">
              <a:buNone/>
            </a:pPr>
            <a:r>
              <a:rPr lang="pl-PL" sz="1800" b="1" dirty="0">
                <a:effectLst/>
                <a:ea typeface="Times New Roman" panose="02020603050405020304" pitchFamily="18" charset="0"/>
              </a:rPr>
              <a:t>Rekomendacja 8</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zapewniać, by wnioskowanie przez klientów o narzędzia uwierzytelniające, wymagane do korzystania z usług płatności internetowych lub oprogramowania w tym zakresie, jak również ich dostarczanie klientom, odbywało się w bezpieczny sposób.</a:t>
            </a:r>
          </a:p>
          <a:p>
            <a:pPr marL="0" indent="0" algn="just">
              <a:spcBef>
                <a:spcPts val="200"/>
              </a:spcBef>
              <a:spcAft>
                <a:spcPts val="200"/>
              </a:spcAft>
              <a:buNone/>
            </a:pPr>
            <a:r>
              <a:rPr lang="pl-PL" sz="1800" b="1" dirty="0">
                <a:effectLst/>
                <a:ea typeface="Times New Roman" panose="02020603050405020304" pitchFamily="18" charset="0"/>
              </a:rPr>
              <a:t>Rekomendacja 9</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ograniczyć liczbę prób logowania lub uwierzytelnienia, określić zasady wygaszania sesji usług płatności internetowych oraz ustalić ograniczenia czasowe ważności uwierzytelniania.</a:t>
            </a:r>
          </a:p>
          <a:p>
            <a:pPr marL="0" indent="0" algn="just">
              <a:spcBef>
                <a:spcPts val="200"/>
              </a:spcBef>
              <a:spcAft>
                <a:spcPts val="200"/>
              </a:spcAft>
              <a:buNone/>
            </a:pPr>
            <a:r>
              <a:rPr lang="pl-PL" sz="1800" b="1" dirty="0">
                <a:effectLst/>
                <a:ea typeface="Times New Roman" panose="02020603050405020304" pitchFamily="18" charset="0"/>
              </a:rPr>
              <a:t>Rekomendacja 10</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Dostawcy usług płatniczych powinni stosować mechanizmy monitorowania transakcji mające na celu zapobieganie nielegalnym/oszukańczym transakcjom oraz wykrywanie i blokowanie takich transakcji płatniczych przed wykonaniem przez dostawcę usługi płatności internetowej. Transakcje podejrzane lub wysokiego ryzyka powinny podlegać szczególnej procedurze kontroli i oceny. Analogiczne mechanizmy monitorowania bezpieczeństwa i autoryzacji powinny funkcjonować również w zakresie wystawiania poleceń zapłaty.</a:t>
            </a:r>
          </a:p>
          <a:p>
            <a:pPr marL="0" indent="0" algn="just">
              <a:spcBef>
                <a:spcPts val="200"/>
              </a:spcBef>
              <a:spcAft>
                <a:spcPts val="200"/>
              </a:spcAft>
              <a:buNone/>
            </a:pPr>
            <a:r>
              <a:rPr lang="pl-PL" sz="1800" b="1" dirty="0">
                <a:effectLst/>
                <a:ea typeface="Times New Roman" panose="02020603050405020304" pitchFamily="18" charset="0"/>
              </a:rPr>
              <a:t>Rekomendacja 11</a:t>
            </a:r>
            <a:endParaRPr lang="pl-PL" sz="1800" dirty="0">
              <a:effectLst/>
              <a:ea typeface="Times New Roman" panose="02020603050405020304" pitchFamily="18" charset="0"/>
            </a:endParaRPr>
          </a:p>
          <a:p>
            <a:pPr marL="0" indent="0" algn="just">
              <a:spcBef>
                <a:spcPts val="200"/>
              </a:spcBef>
              <a:spcAft>
                <a:spcPts val="200"/>
              </a:spcAft>
              <a:buNone/>
            </a:pPr>
            <a:r>
              <a:rPr lang="pl-PL" sz="1800" dirty="0">
                <a:effectLst/>
                <a:ea typeface="Times New Roman" panose="02020603050405020304" pitchFamily="18" charset="0"/>
              </a:rPr>
              <a:t>Wrażliwe dane płatnicze powinny podlegać ochronie podczas przechowywania, przetwarzania lub przesyłania.</a:t>
            </a:r>
          </a:p>
          <a:p>
            <a:pPr marL="0" indent="0">
              <a:buNone/>
            </a:pPr>
            <a:endParaRPr lang="pl-PL" dirty="0"/>
          </a:p>
        </p:txBody>
      </p:sp>
    </p:spTree>
    <p:extLst>
      <p:ext uri="{BB962C8B-B14F-4D97-AF65-F5344CB8AC3E}">
        <p14:creationId xmlns:p14="http://schemas.microsoft.com/office/powerpoint/2010/main" val="12495066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31DBC7-CAD4-41F6-AAED-4BBAC9ED660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044D404-D3D0-A6E6-0E03-1ED04D2D465A}"/>
              </a:ext>
            </a:extLst>
          </p:cNvPr>
          <p:cNvSpPr>
            <a:spLocks noGrp="1"/>
          </p:cNvSpPr>
          <p:nvPr>
            <p:ph idx="1"/>
          </p:nvPr>
        </p:nvSpPr>
        <p:spPr/>
        <p:txBody>
          <a:bodyPr/>
          <a:lstStyle/>
          <a:p>
            <a:pPr marL="0" indent="0" algn="just">
              <a:spcBef>
                <a:spcPts val="200"/>
              </a:spcBef>
              <a:spcAft>
                <a:spcPts val="200"/>
              </a:spcAft>
              <a:buNone/>
            </a:pPr>
            <a:r>
              <a:rPr lang="pl-PL" sz="1800" b="1" dirty="0">
                <a:solidFill>
                  <a:srgbClr val="000000"/>
                </a:solidFill>
                <a:effectLst/>
                <a:ea typeface="Times New Roman" panose="02020603050405020304" pitchFamily="18" charset="0"/>
              </a:rPr>
              <a:t>III. Świadomość i edukowanie klientów oraz komunikacja z nimi</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b="1" dirty="0">
                <a:solidFill>
                  <a:srgbClr val="000000"/>
                </a:solidFill>
                <a:effectLst/>
                <a:ea typeface="Times New Roman" panose="02020603050405020304" pitchFamily="18" charset="0"/>
              </a:rPr>
              <a:t>Rekomendacja 12</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dirty="0">
                <a:solidFill>
                  <a:srgbClr val="000000"/>
                </a:solidFill>
                <a:effectLst/>
                <a:ea typeface="Times New Roman" panose="02020603050405020304" pitchFamily="18" charset="0"/>
              </a:rPr>
              <a:t>Dostawcy usług płatniczych powinni zapewniać klientom niezbędną pomoc i wsparcie w zakresie bezpiecznego korzystania z usług płatności internetowych i stosować w tym zakresie przyjętą politykę edukacyjną. Dostawcy usług płatniczych powinni komunikować się z klientami w sposób umożliwiający im stwierdzenie autentyczności otrzymanych wiadomości.</a:t>
            </a:r>
          </a:p>
          <a:p>
            <a:pPr marL="0" indent="0" algn="just">
              <a:spcBef>
                <a:spcPts val="200"/>
              </a:spcBef>
              <a:spcAft>
                <a:spcPts val="200"/>
              </a:spcAft>
              <a:buNone/>
            </a:pPr>
            <a:r>
              <a:rPr lang="pl-PL" sz="1800" b="1" dirty="0">
                <a:solidFill>
                  <a:srgbClr val="000000"/>
                </a:solidFill>
                <a:effectLst/>
                <a:ea typeface="Times New Roman" panose="02020603050405020304" pitchFamily="18" charset="0"/>
              </a:rPr>
              <a:t>Rekomendacja 13</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dirty="0">
                <a:solidFill>
                  <a:srgbClr val="000000"/>
                </a:solidFill>
                <a:effectLst/>
                <a:ea typeface="Times New Roman" panose="02020603050405020304" pitchFamily="18" charset="0"/>
              </a:rPr>
              <a:t>Dostawcy usług płatniczych powinni ustalić limity dla usług płatności internetowych oraz mogą udostępniać klientom mechanizmy umożliwiające dalsze ograniczanie ryzyka w ramach tych limitów. Mogą również świadczyć usługi ostrzegania i zarządzania profilem klienta.</a:t>
            </a:r>
          </a:p>
          <a:p>
            <a:pPr marL="0" indent="0" algn="just">
              <a:spcBef>
                <a:spcPts val="200"/>
              </a:spcBef>
              <a:spcAft>
                <a:spcPts val="200"/>
              </a:spcAft>
              <a:buNone/>
            </a:pPr>
            <a:r>
              <a:rPr lang="pl-PL" sz="1800" b="1" dirty="0">
                <a:solidFill>
                  <a:srgbClr val="000000"/>
                </a:solidFill>
                <a:effectLst/>
                <a:ea typeface="Times New Roman" panose="02020603050405020304" pitchFamily="18" charset="0"/>
              </a:rPr>
              <a:t>Rekomendacja 14</a:t>
            </a:r>
            <a:endParaRPr lang="pl-PL" sz="1800" dirty="0">
              <a:solidFill>
                <a:srgbClr val="000000"/>
              </a:solidFill>
              <a:effectLst/>
              <a:ea typeface="Times New Roman" panose="02020603050405020304" pitchFamily="18" charset="0"/>
            </a:endParaRPr>
          </a:p>
          <a:p>
            <a:pPr marL="0" indent="0" algn="just">
              <a:spcBef>
                <a:spcPts val="200"/>
              </a:spcBef>
              <a:spcAft>
                <a:spcPts val="200"/>
              </a:spcAft>
              <a:buNone/>
            </a:pPr>
            <a:r>
              <a:rPr lang="pl-PL" sz="1800" dirty="0">
                <a:solidFill>
                  <a:srgbClr val="000000"/>
                </a:solidFill>
                <a:effectLst/>
                <a:ea typeface="Times New Roman" panose="02020603050405020304" pitchFamily="18" charset="0"/>
              </a:rPr>
              <a:t>Dostawcy usług płatniczych powinni potwierdzać klientom zainicjowanie płatności oraz dostarczać im we właściwym czasie informacje niezbędne do weryfikacji, czy transakcja płatnicza została poprawnie zainicjowana lub wykonana.</a:t>
            </a:r>
          </a:p>
          <a:p>
            <a:endParaRPr lang="pl-PL" dirty="0"/>
          </a:p>
        </p:txBody>
      </p:sp>
    </p:spTree>
    <p:extLst>
      <p:ext uri="{BB962C8B-B14F-4D97-AF65-F5344CB8AC3E}">
        <p14:creationId xmlns:p14="http://schemas.microsoft.com/office/powerpoint/2010/main" val="28569928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487D184-F1CD-BF6A-D349-725A31A99FB4}"/>
              </a:ext>
            </a:extLst>
          </p:cNvPr>
          <p:cNvSpPr>
            <a:spLocks noGrp="1"/>
          </p:cNvSpPr>
          <p:nvPr>
            <p:ph type="title"/>
          </p:nvPr>
        </p:nvSpPr>
        <p:spPr/>
        <p:txBody>
          <a:bodyPr>
            <a:normAutofit/>
          </a:bodyPr>
          <a:lstStyle/>
          <a:p>
            <a:r>
              <a:rPr lang="pl-PL" sz="3800" b="1">
                <a:effectLst>
                  <a:outerShdw blurRad="38100" dist="38100" dir="2700000" algn="tl">
                    <a:srgbClr val="000000">
                      <a:alpha val="43137"/>
                    </a:srgbClr>
                  </a:outerShdw>
                </a:effectLst>
              </a:rPr>
              <a:t>Implementacja dyrektywy </a:t>
            </a:r>
            <a:r>
              <a:rPr lang="pl-PL" sz="3800" b="1" i="0">
                <a:effectLst>
                  <a:outerShdw blurRad="38100" dist="38100" dir="2700000" algn="tl">
                    <a:srgbClr val="000000">
                      <a:alpha val="43137"/>
                    </a:srgbClr>
                  </a:outerShdw>
                </a:effectLst>
                <a:latin typeface="tahoma" panose="020B0604030504040204" pitchFamily="34" charset="0"/>
              </a:rPr>
              <a:t>PSD2 </a:t>
            </a:r>
            <a:endParaRPr lang="pl-PL" sz="3800" b="1" dirty="0">
              <a:effectLst>
                <a:outerShdw blurRad="38100" dist="38100" dir="2700000" algn="tl">
                  <a:srgbClr val="000000">
                    <a:alpha val="43137"/>
                  </a:srgbClr>
                </a:outerShdw>
              </a:effectLst>
            </a:endParaRPr>
          </a:p>
        </p:txBody>
      </p:sp>
      <p:sp>
        <p:nvSpPr>
          <p:cNvPr id="3" name="Symbol zastępczy zawartości 2">
            <a:extLst>
              <a:ext uri="{FF2B5EF4-FFF2-40B4-BE49-F238E27FC236}">
                <a16:creationId xmlns:a16="http://schemas.microsoft.com/office/drawing/2014/main" id="{DB0252D3-E152-B6D9-7091-78F4BCEACEE3}"/>
              </a:ext>
            </a:extLst>
          </p:cNvPr>
          <p:cNvSpPr>
            <a:spLocks noGrp="1"/>
          </p:cNvSpPr>
          <p:nvPr>
            <p:ph idx="1"/>
          </p:nvPr>
        </p:nvSpPr>
        <p:spPr/>
        <p:txBody>
          <a:bodyPr>
            <a:normAutofit/>
          </a:bodyPr>
          <a:lstStyle/>
          <a:p>
            <a:r>
              <a:rPr lang="pl-PL" sz="2200" dirty="0"/>
              <a:t>Sytuacja ulegała zmianie na skutek implementacji do polskiego porządku prawnego dyrektywy </a:t>
            </a:r>
            <a:r>
              <a:rPr lang="pl-PL" sz="2200" b="0" i="0" dirty="0">
                <a:solidFill>
                  <a:srgbClr val="3A3A3A"/>
                </a:solidFill>
                <a:effectLst/>
              </a:rPr>
              <a:t>PSD2, na podstawie</a:t>
            </a:r>
            <a:r>
              <a:rPr lang="pl-PL" sz="2200" dirty="0">
                <a:solidFill>
                  <a:srgbClr val="3A3A3A"/>
                </a:solidFill>
              </a:rPr>
              <a:t> </a:t>
            </a:r>
            <a:r>
              <a:rPr lang="pl-PL" sz="2200" dirty="0">
                <a:ea typeface="Times New Roman" panose="02020603050405020304" pitchFamily="18" charset="0"/>
              </a:rPr>
              <a:t>ustawy o </a:t>
            </a:r>
            <a:r>
              <a:rPr lang="pl-PL" sz="2200" b="1" i="0" dirty="0">
                <a:effectLst/>
              </a:rPr>
              <a:t>zmianie ustawy o usługach płatniczych oraz niektórych innych ustaw</a:t>
            </a:r>
            <a:r>
              <a:rPr lang="pl-PL" sz="2200" b="1" i="0" cap="all" dirty="0">
                <a:effectLst/>
              </a:rPr>
              <a:t> </a:t>
            </a:r>
            <a:r>
              <a:rPr lang="pl-PL" sz="2200" b="1" i="0" dirty="0">
                <a:effectLst/>
              </a:rPr>
              <a:t>z 10 maja 2018 r.</a:t>
            </a:r>
            <a:r>
              <a:rPr lang="pl-PL" sz="2200" dirty="0">
                <a:ea typeface="Times New Roman" panose="02020603050405020304" pitchFamily="18" charset="0"/>
              </a:rPr>
              <a:t> wdrażająca przepisy dyrektywy </a:t>
            </a:r>
            <a:r>
              <a:rPr lang="pl-PL" sz="2200" b="0" i="0" dirty="0">
                <a:effectLst/>
              </a:rPr>
              <a:t>2015/2366 z 25 listopada 2015 r. w </a:t>
            </a:r>
            <a:r>
              <a:rPr lang="pl-PL" sz="2200" b="1" i="0" dirty="0">
                <a:effectLst/>
              </a:rPr>
              <a:t>sprawie usług płatniczych w ramach rynku wewnętrznego</a:t>
            </a:r>
            <a:r>
              <a:rPr lang="pl-PL" sz="2200" b="0" i="0" dirty="0">
                <a:effectLst/>
              </a:rPr>
              <a:t>, zmieniającą dyrektywy 2002/65/WE, 2009/110/WE, 2013/36/UE i rozporządzenie (UE) nr 1093/2010 oraz uchylającą dyrektywę 2007/64/WE (</a:t>
            </a:r>
            <a:r>
              <a:rPr lang="pl-PL" sz="2200" b="0" i="0" dirty="0" err="1">
                <a:effectLst/>
              </a:rPr>
              <a:t>Dz.Urz</a:t>
            </a:r>
            <a:r>
              <a:rPr lang="pl-PL" sz="2200" b="0" i="0" dirty="0">
                <a:effectLst/>
              </a:rPr>
              <a:t>. UE L 337 z 23.12.2015, str. 35).</a:t>
            </a:r>
            <a:endParaRPr lang="pl-PL" sz="2200" dirty="0"/>
          </a:p>
          <a:p>
            <a:pPr marL="0" indent="0">
              <a:buNone/>
            </a:pPr>
            <a:endParaRPr lang="pl-PL" sz="2200" dirty="0"/>
          </a:p>
        </p:txBody>
      </p:sp>
      <p:pic>
        <p:nvPicPr>
          <p:cNvPr id="4" name="Obraz 3">
            <a:extLst>
              <a:ext uri="{FF2B5EF4-FFF2-40B4-BE49-F238E27FC236}">
                <a16:creationId xmlns:a16="http://schemas.microsoft.com/office/drawing/2014/main" id="{3964350D-EE18-016B-093E-42C39749E54B}"/>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2108886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468946E-2A8C-A5DB-F540-D5AF47C055F2}"/>
              </a:ext>
            </a:extLst>
          </p:cNvPr>
          <p:cNvSpPr>
            <a:spLocks noGrp="1"/>
          </p:cNvSpPr>
          <p:nvPr>
            <p:ph type="title"/>
          </p:nvPr>
        </p:nvSpPr>
        <p:spPr/>
        <p:txBody>
          <a:bodyPr/>
          <a:lstStyle/>
          <a:p>
            <a:r>
              <a:rPr lang="pl-PL" b="1" dirty="0"/>
              <a:t>Bankowość elektroniczna, internetowa, mobilna </a:t>
            </a:r>
          </a:p>
        </p:txBody>
      </p:sp>
      <p:sp>
        <p:nvSpPr>
          <p:cNvPr id="3" name="Symbol zastępczy zawartości 2">
            <a:extLst>
              <a:ext uri="{FF2B5EF4-FFF2-40B4-BE49-F238E27FC236}">
                <a16:creationId xmlns:a16="http://schemas.microsoft.com/office/drawing/2014/main" id="{4A8D2FF6-85CE-6A97-6B2C-470537E0CC1F}"/>
              </a:ext>
            </a:extLst>
          </p:cNvPr>
          <p:cNvSpPr>
            <a:spLocks noGrp="1"/>
          </p:cNvSpPr>
          <p:nvPr>
            <p:ph idx="1"/>
          </p:nvPr>
        </p:nvSpPr>
        <p:spPr/>
        <p:txBody>
          <a:bodyPr>
            <a:normAutofit/>
          </a:bodyPr>
          <a:lstStyle/>
          <a:p>
            <a:pPr>
              <a:lnSpc>
                <a:spcPct val="100000"/>
              </a:lnSpc>
              <a:spcBef>
                <a:spcPts val="0"/>
              </a:spcBef>
            </a:pPr>
            <a:r>
              <a:rPr lang="pl-PL" sz="2500" dirty="0">
                <a:effectLst/>
                <a:latin typeface="Calibri" panose="020F0502020204030204" pitchFamily="34" charset="0"/>
                <a:ea typeface="Calibri" panose="020F0502020204030204" pitchFamily="34" charset="0"/>
                <a:cs typeface="Times New Roman" panose="02020603050405020304" pitchFamily="18" charset="0"/>
              </a:rPr>
              <a:t>Daje klientowi całodobowy dostęp do usług bankowych za pośrednictwem Internet. </a:t>
            </a:r>
          </a:p>
          <a:p>
            <a:pPr>
              <a:lnSpc>
                <a:spcPct val="100000"/>
              </a:lnSpc>
              <a:spcBef>
                <a:spcPts val="0"/>
              </a:spcBef>
            </a:pPr>
            <a:r>
              <a:rPr lang="pl-PL" sz="2500" dirty="0">
                <a:effectLst/>
                <a:latin typeface="Calibri" panose="020F0502020204030204" pitchFamily="34" charset="0"/>
                <a:ea typeface="Calibri" panose="020F0502020204030204" pitchFamily="34" charset="0"/>
                <a:cs typeface="Times New Roman" panose="02020603050405020304" pitchFamily="18" charset="0"/>
              </a:rPr>
              <a:t>Usługi bankowe są zautomatyzowane, bez konieczności</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 </a:t>
            </a:r>
            <a:r>
              <a:rPr lang="pl-PL" sz="2500" dirty="0">
                <a:effectLst/>
                <a:latin typeface="Calibri" panose="020F0502020204030204" pitchFamily="34" charset="0"/>
                <a:ea typeface="Calibri" panose="020F0502020204030204" pitchFamily="34" charset="0"/>
                <a:cs typeface="Times New Roman" panose="02020603050405020304" pitchFamily="18" charset="0"/>
              </a:rPr>
              <a:t>kontaktu</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 </a:t>
            </a:r>
            <a:r>
              <a:rPr lang="pl-PL" sz="2500" dirty="0">
                <a:effectLst/>
                <a:latin typeface="Calibri" panose="020F0502020204030204" pitchFamily="34" charset="0"/>
                <a:ea typeface="Calibri" panose="020F0502020204030204" pitchFamily="34" charset="0"/>
                <a:cs typeface="Times New Roman" panose="02020603050405020304" pitchFamily="18" charset="0"/>
              </a:rPr>
              <a:t>klienta z przedstawicielem banku</a:t>
            </a:r>
          </a:p>
          <a:p>
            <a:pPr>
              <a:lnSpc>
                <a:spcPct val="100000"/>
              </a:lnSpc>
              <a:spcBef>
                <a:spcPts val="0"/>
              </a:spcBef>
            </a:pPr>
            <a:r>
              <a:rPr lang="pl-PL" sz="2500" dirty="0">
                <a:effectLst/>
                <a:latin typeface="Calibri" panose="020F0502020204030204" pitchFamily="34" charset="0"/>
                <a:ea typeface="Calibri" panose="020F0502020204030204" pitchFamily="34" charset="0"/>
                <a:cs typeface="Times New Roman" panose="02020603050405020304" pitchFamily="18" charset="0"/>
              </a:rPr>
              <a:t>Komunikacja banku z klientem odbywa się po jego weryfikacji</a:t>
            </a:r>
          </a:p>
          <a:p>
            <a:pPr>
              <a:lnSpc>
                <a:spcPct val="100000"/>
              </a:lnSpc>
              <a:spcBef>
                <a:spcPts val="0"/>
              </a:spcBef>
            </a:pPr>
            <a:r>
              <a:rPr lang="pl-PL" sz="2500" dirty="0">
                <a:effectLst/>
                <a:latin typeface="Calibri" panose="020F0502020204030204" pitchFamily="34" charset="0"/>
                <a:ea typeface="Calibri" panose="020F0502020204030204" pitchFamily="34" charset="0"/>
                <a:cs typeface="Times New Roman" panose="02020603050405020304" pitchFamily="18" charset="0"/>
              </a:rPr>
              <a:t>Podstawowym celem bankowości internetowej jest umożliwienie klientowi zdalnego zarządzania środkami zgromadzonymi na rachunku bankowym, a inne funkcjonalności w serwi</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sac</a:t>
            </a:r>
            <a:r>
              <a:rPr lang="pl-PL" sz="2500" dirty="0">
                <a:effectLst/>
                <a:latin typeface="Calibri" panose="020F0502020204030204" pitchFamily="34" charset="0"/>
                <a:ea typeface="Calibri" panose="020F0502020204030204" pitchFamily="34" charset="0"/>
                <a:cs typeface="Times New Roman" panose="02020603050405020304" pitchFamily="18" charset="0"/>
              </a:rPr>
              <a:t>h </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transakcyjnyc</a:t>
            </a:r>
            <a:r>
              <a:rPr lang="pl-PL" sz="2500" dirty="0">
                <a:effectLst/>
                <a:latin typeface="Calibri" panose="020F0502020204030204" pitchFamily="34" charset="0"/>
                <a:ea typeface="Calibri" panose="020F0502020204030204" pitchFamily="34" charset="0"/>
                <a:cs typeface="Times New Roman" panose="02020603050405020304" pitchFamily="18" charset="0"/>
              </a:rPr>
              <a:t>h </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są elementam</a:t>
            </a:r>
            <a:r>
              <a:rPr lang="pl-PL" sz="2500" dirty="0">
                <a:effectLst/>
                <a:latin typeface="Calibri" panose="020F0502020204030204" pitchFamily="34" charset="0"/>
                <a:ea typeface="Calibri" panose="020F0502020204030204" pitchFamily="34" charset="0"/>
                <a:cs typeface="Times New Roman" panose="02020603050405020304" pitchFamily="18" charset="0"/>
              </a:rPr>
              <a:t>i</a:t>
            </a:r>
            <a:r>
              <a:rPr lang="pl-PL" sz="2500" spc="90" dirty="0">
                <a:effectLst/>
                <a:latin typeface="Calibri" panose="020F0502020204030204" pitchFamily="34" charset="0"/>
                <a:ea typeface="Calibri" panose="020F0502020204030204" pitchFamily="34" charset="0"/>
                <a:cs typeface="Times New Roman" panose="02020603050405020304" pitchFamily="18" charset="0"/>
              </a:rPr>
              <a:t> </a:t>
            </a:r>
            <a:r>
              <a:rPr lang="pl-PL" sz="2500" dirty="0">
                <a:effectLst/>
                <a:latin typeface="Calibri" panose="020F0502020204030204" pitchFamily="34" charset="0"/>
                <a:ea typeface="Calibri" panose="020F0502020204030204" pitchFamily="34" charset="0"/>
                <a:cs typeface="Times New Roman" panose="02020603050405020304" pitchFamily="18" charset="0"/>
              </a:rPr>
              <a:t>dodatk</a:t>
            </a:r>
            <a:r>
              <a:rPr lang="pl-PL" sz="2500" spc="-185" dirty="0">
                <a:effectLst/>
                <a:latin typeface="Calibri" panose="020F0502020204030204" pitchFamily="34" charset="0"/>
                <a:ea typeface="Calibri" panose="020F0502020204030204" pitchFamily="34" charset="0"/>
                <a:cs typeface="Times New Roman" panose="02020603050405020304" pitchFamily="18" charset="0"/>
              </a:rPr>
              <a:t>o</a:t>
            </a:r>
            <a:r>
              <a:rPr lang="pl-PL" sz="2500" spc="-5" dirty="0">
                <a:effectLst/>
                <a:latin typeface="Calibri" panose="020F0502020204030204" pitchFamily="34" charset="0"/>
                <a:ea typeface="Calibri" panose="020F0502020204030204" pitchFamily="34" charset="0"/>
                <a:cs typeface="Times New Roman" panose="02020603050405020304" pitchFamily="18" charset="0"/>
              </a:rPr>
              <a:t>wym</a:t>
            </a:r>
            <a:r>
              <a:rPr lang="pl-PL" sz="2500" spc="45"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pl-PL" dirty="0"/>
          </a:p>
          <a:p>
            <a:pPr marL="0" indent="0">
              <a:buNone/>
            </a:pPr>
            <a:endParaRPr lang="pl-PL" dirty="0"/>
          </a:p>
        </p:txBody>
      </p:sp>
      <p:pic>
        <p:nvPicPr>
          <p:cNvPr id="5" name="Obraz 4">
            <a:extLst>
              <a:ext uri="{FF2B5EF4-FFF2-40B4-BE49-F238E27FC236}">
                <a16:creationId xmlns:a16="http://schemas.microsoft.com/office/drawing/2014/main" id="{BB1BD91E-C6E7-DCAB-301C-B53CA3FD7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833" y="4197055"/>
            <a:ext cx="2286319" cy="2114845"/>
          </a:xfrm>
          <a:prstGeom prst="rect">
            <a:avLst/>
          </a:prstGeom>
        </p:spPr>
      </p:pic>
    </p:spTree>
    <p:extLst>
      <p:ext uri="{BB962C8B-B14F-4D97-AF65-F5344CB8AC3E}">
        <p14:creationId xmlns:p14="http://schemas.microsoft.com/office/powerpoint/2010/main" val="1694860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460BCC-E797-CEB1-BBA8-9C5A8979F3C6}"/>
              </a:ext>
            </a:extLst>
          </p:cNvPr>
          <p:cNvSpPr>
            <a:spLocks noGrp="1"/>
          </p:cNvSpPr>
          <p:nvPr>
            <p:ph type="title"/>
          </p:nvPr>
        </p:nvSpPr>
        <p:spPr/>
        <p:txBody>
          <a:bodyPr/>
          <a:lstStyle/>
          <a:p>
            <a:r>
              <a:rPr lang="pl-PL" dirty="0">
                <a:solidFill>
                  <a:srgbClr val="3A3A3A"/>
                </a:solidFill>
                <a:latin typeface="tahoma" panose="020B0604030504040204" pitchFamily="34" charset="0"/>
              </a:rPr>
              <a:t>D</a:t>
            </a:r>
            <a:r>
              <a:rPr lang="pl-PL" b="0" i="0" dirty="0">
                <a:solidFill>
                  <a:srgbClr val="3A3A3A"/>
                </a:solidFill>
                <a:effectLst/>
                <a:latin typeface="tahoma" panose="020B0604030504040204" pitchFamily="34" charset="0"/>
              </a:rPr>
              <a:t>yrektywy PSD2 </a:t>
            </a:r>
            <a:br>
              <a:rPr lang="pl-PL" b="0" i="0" dirty="0">
                <a:solidFill>
                  <a:srgbClr val="3A3A3A"/>
                </a:solidFill>
                <a:effectLst/>
                <a:latin typeface="tahoma" panose="020B0604030504040204" pitchFamily="34" charset="0"/>
              </a:rPr>
            </a:br>
            <a:endParaRPr lang="pl-PL" dirty="0"/>
          </a:p>
        </p:txBody>
      </p:sp>
      <p:sp>
        <p:nvSpPr>
          <p:cNvPr id="3" name="Symbol zastępczy zawartości 2">
            <a:extLst>
              <a:ext uri="{FF2B5EF4-FFF2-40B4-BE49-F238E27FC236}">
                <a16:creationId xmlns:a16="http://schemas.microsoft.com/office/drawing/2014/main" id="{F1114BE3-A5D5-4792-29D7-759327B63CB2}"/>
              </a:ext>
            </a:extLst>
          </p:cNvPr>
          <p:cNvSpPr>
            <a:spLocks noGrp="1"/>
          </p:cNvSpPr>
          <p:nvPr>
            <p:ph idx="1"/>
          </p:nvPr>
        </p:nvSpPr>
        <p:spPr/>
        <p:txBody>
          <a:bodyPr>
            <a:normAutofit/>
          </a:bodyPr>
          <a:lstStyle/>
          <a:p>
            <a:pPr>
              <a:spcBef>
                <a:spcPts val="0"/>
              </a:spcBef>
              <a:buFontTx/>
              <a:buChar char="-"/>
            </a:pPr>
            <a:r>
              <a:rPr lang="pl-PL" sz="2500" b="0" i="0" dirty="0">
                <a:effectLst/>
                <a:latin typeface="Calibri" panose="020F0502020204030204" pitchFamily="34" charset="0"/>
                <a:cs typeface="Calibri" panose="020F0502020204030204" pitchFamily="34" charset="0"/>
              </a:rPr>
              <a:t>jest podstawą prawną dla stworzenia jednolitego rynku płatności w UE opartego o bezpieczne i bardziej innowacyjne usługi płatnicze na obszarze całej UE. </a:t>
            </a:r>
          </a:p>
          <a:p>
            <a:pPr>
              <a:spcBef>
                <a:spcPts val="0"/>
              </a:spcBef>
              <a:buFontTx/>
              <a:buChar char="-"/>
            </a:pPr>
            <a:r>
              <a:rPr lang="pl-PL" sz="2500" b="0" i="0" dirty="0">
                <a:effectLst/>
                <a:latin typeface="Calibri" panose="020F0502020204030204" pitchFamily="34" charset="0"/>
                <a:cs typeface="Calibri" panose="020F0502020204030204" pitchFamily="34" charset="0"/>
              </a:rPr>
              <a:t>wprowadza nowe kategorii dostawców, </a:t>
            </a:r>
          </a:p>
          <a:p>
            <a:pPr>
              <a:spcBef>
                <a:spcPts val="0"/>
              </a:spcBef>
              <a:buFontTx/>
              <a:buChar char="-"/>
            </a:pPr>
            <a:r>
              <a:rPr lang="pl-PL" sz="2500" b="0" i="0" dirty="0">
                <a:effectLst/>
                <a:latin typeface="Calibri" panose="020F0502020204030204" pitchFamily="34" charset="0"/>
                <a:cs typeface="Calibri" panose="020F0502020204030204" pitchFamily="34" charset="0"/>
              </a:rPr>
              <a:t>poszerza katalog usług płatniczych o dwa nowe typy usług: usługę inicjowania transakcji płatniczej oraz usługę dostępu do informacji o rachunku </a:t>
            </a:r>
          </a:p>
          <a:p>
            <a:pPr>
              <a:spcBef>
                <a:spcPts val="0"/>
              </a:spcBef>
              <a:buFontTx/>
              <a:buChar char="-"/>
            </a:pPr>
            <a:r>
              <a:rPr lang="pl-PL" sz="2500" dirty="0">
                <a:latin typeface="Calibri" panose="020F0502020204030204" pitchFamily="34" charset="0"/>
                <a:cs typeface="Calibri" panose="020F0502020204030204" pitchFamily="34" charset="0"/>
              </a:rPr>
              <a:t>modyfikuje </a:t>
            </a:r>
            <a:r>
              <a:rPr lang="pl-PL" sz="2500" b="0" i="0" dirty="0">
                <a:effectLst/>
                <a:latin typeface="Calibri" panose="020F0502020204030204" pitchFamily="34" charset="0"/>
                <a:cs typeface="Calibri" panose="020F0502020204030204" pitchFamily="34" charset="0"/>
              </a:rPr>
              <a:t>zasady odpowiedzialności za nieautoryzowaną transakcję</a:t>
            </a:r>
          </a:p>
          <a:p>
            <a:pPr>
              <a:spcBef>
                <a:spcPts val="0"/>
              </a:spcBef>
              <a:buFontTx/>
              <a:buChar char="-"/>
            </a:pPr>
            <a:r>
              <a:rPr lang="pl-PL" sz="2500" dirty="0">
                <a:latin typeface="Calibri" panose="020F0502020204030204" pitchFamily="34" charset="0"/>
                <a:cs typeface="Calibri" panose="020F0502020204030204" pitchFamily="34" charset="0"/>
              </a:rPr>
              <a:t>w</a:t>
            </a:r>
            <a:r>
              <a:rPr lang="pl-PL" sz="2500" b="0" i="0" dirty="0">
                <a:effectLst/>
                <a:latin typeface="Calibri" panose="020F0502020204030204" pitchFamily="34" charset="0"/>
                <a:cs typeface="Calibri" panose="020F0502020204030204" pitchFamily="34" charset="0"/>
              </a:rPr>
              <a:t>prowadza tzw. małą instytucję płatniczą</a:t>
            </a:r>
            <a:endParaRPr lang="pl-PL" sz="2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17359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6CFE03-301F-347E-6A0B-397019339DC4}"/>
              </a:ext>
            </a:extLst>
          </p:cNvPr>
          <p:cNvSpPr>
            <a:spLocks noGrp="1"/>
          </p:cNvSpPr>
          <p:nvPr>
            <p:ph type="title"/>
          </p:nvPr>
        </p:nvSpPr>
        <p:spPr/>
        <p:txBody>
          <a:bodyPr/>
          <a:lstStyle/>
          <a:p>
            <a:pPr algn="ctr"/>
            <a:r>
              <a:rPr lang="pl-PL" u="sng" dirty="0">
                <a:effectLst>
                  <a:outerShdw blurRad="38100" dist="38100" dir="2700000" algn="tl">
                    <a:srgbClr val="000000">
                      <a:alpha val="43137"/>
                    </a:srgbClr>
                  </a:outerShdw>
                </a:effectLst>
              </a:rPr>
              <a:t>KONKLUZJE</a:t>
            </a:r>
          </a:p>
        </p:txBody>
      </p:sp>
      <p:sp>
        <p:nvSpPr>
          <p:cNvPr id="3" name="Symbol zastępczy zawartości 2">
            <a:extLst>
              <a:ext uri="{FF2B5EF4-FFF2-40B4-BE49-F238E27FC236}">
                <a16:creationId xmlns:a16="http://schemas.microsoft.com/office/drawing/2014/main" id="{1DE3A5EF-C422-1D4B-50D4-B6685A504FD1}"/>
              </a:ext>
            </a:extLst>
          </p:cNvPr>
          <p:cNvSpPr>
            <a:spLocks noGrp="1"/>
          </p:cNvSpPr>
          <p:nvPr>
            <p:ph idx="1"/>
          </p:nvPr>
        </p:nvSpPr>
        <p:spPr/>
        <p:txBody>
          <a:bodyPr>
            <a:noAutofit/>
          </a:bodyPr>
          <a:lstStyle/>
          <a:p>
            <a:pPr marL="342900" indent="-342900">
              <a:buFont typeface="+mj-lt"/>
              <a:buAutoNum type="arabicPeriod"/>
            </a:pPr>
            <a:r>
              <a:rPr lang="pl-PL" sz="1700" dirty="0">
                <a:ea typeface="Times New Roman" panose="02020603050405020304" pitchFamily="18" charset="0"/>
              </a:rPr>
              <a:t>Polskie p</a:t>
            </a:r>
            <a:r>
              <a:rPr lang="pl-PL" sz="1700" dirty="0">
                <a:effectLst/>
                <a:ea typeface="Times New Roman" panose="02020603050405020304" pitchFamily="18" charset="0"/>
              </a:rPr>
              <a:t>rawo nie zawiera powszechnie obowiązujących</a:t>
            </a:r>
            <a:r>
              <a:rPr lang="pl-PL" sz="1700" spc="5" dirty="0">
                <a:effectLst/>
                <a:ea typeface="Times New Roman" panose="02020603050405020304" pitchFamily="18" charset="0"/>
              </a:rPr>
              <a:t> </a:t>
            </a:r>
            <a:r>
              <a:rPr lang="pl-PL" sz="1700" dirty="0">
                <a:effectLst/>
                <a:ea typeface="Times New Roman" panose="02020603050405020304" pitchFamily="18" charset="0"/>
              </a:rPr>
              <a:t>przepisów określających kompleksowo zasady zabezpieczania dostępu do usług bankowości internetowej, choć wciąż przybyw</a:t>
            </a:r>
            <a:r>
              <a:rPr lang="pl-PL" sz="1700" dirty="0">
                <a:ea typeface="Times New Roman" panose="02020603050405020304" pitchFamily="18" charset="0"/>
              </a:rPr>
              <a:t>a przepisów w tym zakresie, zwłaszcza por. ustawa o </a:t>
            </a:r>
            <a:r>
              <a:rPr lang="pl-PL" sz="1700" b="1" i="0" dirty="0">
                <a:effectLst/>
              </a:rPr>
              <a:t>zmianie ustawy o usługach płatniczych oraz niektórych innych ustaw</a:t>
            </a:r>
            <a:r>
              <a:rPr lang="pl-PL" sz="1700" b="1" i="0" cap="all" dirty="0">
                <a:effectLst/>
              </a:rPr>
              <a:t> </a:t>
            </a:r>
            <a:r>
              <a:rPr lang="pl-PL" sz="1700" b="1" i="0" dirty="0">
                <a:effectLst/>
              </a:rPr>
              <a:t>z 10 maja 2018 r.</a:t>
            </a:r>
            <a:r>
              <a:rPr lang="pl-PL" sz="1700" dirty="0">
                <a:ea typeface="Times New Roman" panose="02020603050405020304" pitchFamily="18" charset="0"/>
              </a:rPr>
              <a:t> wdrażająca przepisy dyrektywy </a:t>
            </a:r>
            <a:r>
              <a:rPr lang="pl-PL" sz="1700" b="0" i="0" dirty="0">
                <a:effectLst/>
              </a:rPr>
              <a:t>2015/2366 z 25 listopada 2015 r. w sprawie usług płatniczych w ramach rynku wewnętrznego, zmieniającą dyrektywy 2002/65/WE, 2009/110/WE, 2013/36/UE i rozporządzenie (UE) nr 1093/2010 oraz uchylającą dyrektywę 2007/64/WE (</a:t>
            </a:r>
            <a:r>
              <a:rPr lang="pl-PL" sz="1700" b="0" i="0" dirty="0" err="1">
                <a:effectLst/>
              </a:rPr>
              <a:t>Dz.Urz</a:t>
            </a:r>
            <a:r>
              <a:rPr lang="pl-PL" sz="1700" b="0" i="0" dirty="0">
                <a:effectLst/>
              </a:rPr>
              <a:t>. UE L 337 z 23.12.2015, str. 35).</a:t>
            </a:r>
            <a:endParaRPr lang="pl-PL" sz="1700" dirty="0"/>
          </a:p>
          <a:p>
            <a:pPr marL="342900" indent="-342900">
              <a:buFont typeface="+mj-lt"/>
              <a:buAutoNum type="arabicPeriod"/>
            </a:pPr>
            <a:r>
              <a:rPr lang="pl-PL" sz="1700" dirty="0">
                <a:effectLst/>
                <a:ea typeface="Times New Roman" panose="02020603050405020304" pitchFamily="18" charset="0"/>
              </a:rPr>
              <a:t>W Kodeksie cywilnym i Prawie bankowym – banki mają obowiązek zachowania szczególnej staranności w zakresie prze­chowywania środków pieniężnych powierzonych</a:t>
            </a:r>
            <a:r>
              <a:rPr lang="pl-PL" sz="1700" spc="5" dirty="0">
                <a:effectLst/>
                <a:ea typeface="Times New Roman" panose="02020603050405020304" pitchFamily="18" charset="0"/>
              </a:rPr>
              <a:t> </a:t>
            </a:r>
            <a:r>
              <a:rPr lang="pl-PL" sz="1700" dirty="0">
                <a:effectLst/>
                <a:ea typeface="Times New Roman" panose="02020603050405020304" pitchFamily="18" charset="0"/>
              </a:rPr>
              <a:t>przez klientów, nie ma znaczenia </a:t>
            </a:r>
            <a:r>
              <a:rPr lang="pl-PL" sz="1700" dirty="0">
                <a:ea typeface="Times New Roman" panose="02020603050405020304" pitchFamily="18" charset="0"/>
              </a:rPr>
              <a:t>forma komunikacji z bankiem. </a:t>
            </a:r>
          </a:p>
          <a:p>
            <a:pPr marL="342900" indent="-342900">
              <a:buFont typeface="+mj-lt"/>
              <a:buAutoNum type="arabicPeriod"/>
            </a:pPr>
            <a:r>
              <a:rPr lang="pl-PL" sz="1700" dirty="0">
                <a:effectLst/>
                <a:ea typeface="Times New Roman" panose="02020603050405020304" pitchFamily="18" charset="0"/>
              </a:rPr>
              <a:t>Ustawa o świadczeniu usług drogą</a:t>
            </a:r>
            <a:r>
              <a:rPr lang="pl-PL" sz="1700" spc="5" dirty="0">
                <a:effectLst/>
                <a:ea typeface="Times New Roman" panose="02020603050405020304" pitchFamily="18" charset="0"/>
              </a:rPr>
              <a:t> </a:t>
            </a:r>
            <a:r>
              <a:rPr lang="pl-PL" sz="1700" dirty="0">
                <a:effectLst/>
                <a:ea typeface="Times New Roman" panose="02020603050405020304" pitchFamily="18" charset="0"/>
              </a:rPr>
              <a:t>elektroniczną - dla zapewnienia bezpieczeństwa usług świadczonych za po</a:t>
            </a:r>
            <a:r>
              <a:rPr lang="pl-PL" sz="1700" spc="5" dirty="0">
                <a:effectLst/>
                <a:ea typeface="Times New Roman" panose="02020603050405020304" pitchFamily="18" charset="0"/>
              </a:rPr>
              <a:t> </a:t>
            </a:r>
            <a:r>
              <a:rPr lang="pl-PL" sz="1700" spc="5" dirty="0">
                <a:ea typeface="Times New Roman" panose="02020603050405020304" pitchFamily="18" charset="0"/>
              </a:rPr>
              <a:t>średniactwem</a:t>
            </a:r>
            <a:r>
              <a:rPr lang="pl-PL" sz="1700" dirty="0">
                <a:effectLst/>
                <a:ea typeface="Times New Roman" panose="02020603050405020304" pitchFamily="18" charset="0"/>
              </a:rPr>
              <a:t> Internetu, nakazuje stosowanie środków technicznych gwarantujących poufność i nienaruszalność przekazu pomi</a:t>
            </a:r>
            <a:r>
              <a:rPr lang="pl-PL" sz="1700" dirty="0">
                <a:ea typeface="Times New Roman" panose="02020603050405020304" pitchFamily="18" charset="0"/>
              </a:rPr>
              <a:t>ę</a:t>
            </a:r>
            <a:r>
              <a:rPr lang="pl-PL" sz="1700" dirty="0">
                <a:effectLst/>
                <a:ea typeface="Times New Roman" panose="02020603050405020304" pitchFamily="18" charset="0"/>
              </a:rPr>
              <a:t>dzy bankiem a klientem.</a:t>
            </a:r>
            <a:r>
              <a:rPr lang="pl-PL" sz="1700" spc="5" dirty="0">
                <a:effectLst/>
                <a:ea typeface="Times New Roman" panose="02020603050405020304" pitchFamily="18" charset="0"/>
              </a:rPr>
              <a:t> </a:t>
            </a:r>
          </a:p>
          <a:p>
            <a:pPr marL="342900" indent="-342900">
              <a:buFont typeface="+mj-lt"/>
              <a:buAutoNum type="arabicPeriod"/>
            </a:pPr>
            <a:r>
              <a:rPr lang="pl-PL" sz="1700" dirty="0">
                <a:effectLst/>
                <a:ea typeface="Times New Roman" panose="02020603050405020304" pitchFamily="18" charset="0"/>
              </a:rPr>
              <a:t>Ustawa o usługach płatniczych zobowiązuje bank do stworzenia procedur au­toryzacyjnych</a:t>
            </a:r>
            <a:r>
              <a:rPr lang="pl-PL" sz="1700" spc="5" dirty="0">
                <a:effectLst/>
                <a:ea typeface="Times New Roman" panose="02020603050405020304" pitchFamily="18" charset="0"/>
              </a:rPr>
              <a:t> </a:t>
            </a:r>
            <a:r>
              <a:rPr lang="pl-PL" sz="1700" dirty="0">
                <a:effectLst/>
                <a:ea typeface="Times New Roman" panose="02020603050405020304" pitchFamily="18" charset="0"/>
              </a:rPr>
              <a:t>umożliwiających identyfikacje</a:t>
            </a:r>
            <a:r>
              <a:rPr lang="pl-PL" sz="1700" spc="5" dirty="0">
                <a:effectLst/>
                <a:ea typeface="Times New Roman" panose="02020603050405020304" pitchFamily="18" charset="0"/>
              </a:rPr>
              <a:t> </a:t>
            </a:r>
            <a:r>
              <a:rPr lang="pl-PL" sz="1700" dirty="0">
                <a:effectLst/>
                <a:ea typeface="Times New Roman" panose="02020603050405020304" pitchFamily="18" charset="0"/>
              </a:rPr>
              <a:t>klienta. </a:t>
            </a:r>
          </a:p>
          <a:p>
            <a:pPr marL="342900" indent="-342900">
              <a:buFont typeface="+mj-lt"/>
              <a:buAutoNum type="arabicPeriod"/>
            </a:pPr>
            <a:r>
              <a:rPr lang="pl-PL" sz="1700" dirty="0">
                <a:ea typeface="Times New Roman" panose="02020603050405020304" pitchFamily="18" charset="0"/>
              </a:rPr>
              <a:t>Konkretne roz</a:t>
            </a:r>
            <a:r>
              <a:rPr lang="pl-PL" sz="1700" dirty="0">
                <a:effectLst/>
                <a:ea typeface="Times New Roman" panose="02020603050405020304" pitchFamily="18" charset="0"/>
              </a:rPr>
              <a:t>wiązania służące zabezpieczeniu dost</a:t>
            </a:r>
            <a:r>
              <a:rPr lang="pl-PL" sz="1700" dirty="0">
                <a:ea typeface="Times New Roman" panose="02020603050405020304" pitchFamily="18" charset="0"/>
              </a:rPr>
              <a:t>ę</a:t>
            </a:r>
            <a:r>
              <a:rPr lang="pl-PL" sz="1700" dirty="0">
                <a:effectLst/>
                <a:ea typeface="Times New Roman" panose="02020603050405020304" pitchFamily="18" charset="0"/>
              </a:rPr>
              <a:t>pu do bankowości internetowej są także zawarte w rekomendacji Komisji Nadzoru</a:t>
            </a:r>
            <a:r>
              <a:rPr lang="pl-PL" sz="1700" spc="5" dirty="0">
                <a:effectLst/>
                <a:ea typeface="Times New Roman" panose="02020603050405020304" pitchFamily="18" charset="0"/>
              </a:rPr>
              <a:t> </a:t>
            </a:r>
            <a:r>
              <a:rPr lang="pl-PL" sz="1700" dirty="0">
                <a:effectLst/>
                <a:ea typeface="Times New Roman" panose="02020603050405020304" pitchFamily="18" charset="0"/>
              </a:rPr>
              <a:t>Finansowego (nie jest jasny zakres</a:t>
            </a:r>
            <a:r>
              <a:rPr lang="pl-PL" sz="1700" spc="45" dirty="0">
                <a:effectLst/>
                <a:ea typeface="Times New Roman" panose="02020603050405020304" pitchFamily="18" charset="0"/>
              </a:rPr>
              <a:t> </a:t>
            </a:r>
            <a:r>
              <a:rPr lang="pl-PL" sz="1700" dirty="0">
                <a:effectLst/>
                <a:ea typeface="Times New Roman" panose="02020603050405020304" pitchFamily="18" charset="0"/>
              </a:rPr>
              <a:t>mocy</a:t>
            </a:r>
            <a:r>
              <a:rPr lang="pl-PL" sz="1700" spc="-35" dirty="0">
                <a:effectLst/>
                <a:ea typeface="Times New Roman" panose="02020603050405020304" pitchFamily="18" charset="0"/>
              </a:rPr>
              <a:t> </a:t>
            </a:r>
            <a:r>
              <a:rPr lang="pl-PL" sz="1700" dirty="0">
                <a:effectLst/>
                <a:ea typeface="Times New Roman" panose="02020603050405020304" pitchFamily="18" charset="0"/>
              </a:rPr>
              <a:t>obowiązującej</a:t>
            </a:r>
            <a:r>
              <a:rPr lang="pl-PL" sz="1700" spc="60" dirty="0">
                <a:effectLst/>
                <a:ea typeface="Times New Roman" panose="02020603050405020304" pitchFamily="18" charset="0"/>
              </a:rPr>
              <a:t> </a:t>
            </a:r>
            <a:r>
              <a:rPr lang="pl-PL" sz="1700" dirty="0">
                <a:effectLst/>
                <a:ea typeface="Times New Roman" panose="02020603050405020304" pitchFamily="18" charset="0"/>
              </a:rPr>
              <a:t>tego</a:t>
            </a:r>
            <a:r>
              <a:rPr lang="pl-PL" sz="1700" spc="25" dirty="0">
                <a:effectLst/>
                <a:ea typeface="Times New Roman" panose="02020603050405020304" pitchFamily="18" charset="0"/>
              </a:rPr>
              <a:t> </a:t>
            </a:r>
            <a:r>
              <a:rPr lang="pl-PL" sz="1700" dirty="0">
                <a:effectLst/>
                <a:ea typeface="Times New Roman" panose="02020603050405020304" pitchFamily="18" charset="0"/>
              </a:rPr>
              <a:t>dokumentu – uchwała organu nadzoru). </a:t>
            </a:r>
          </a:p>
          <a:p>
            <a:pPr marL="0" indent="-514350">
              <a:lnSpc>
                <a:spcPct val="120000"/>
              </a:lnSpc>
              <a:buFont typeface="+mj-lt"/>
              <a:buAutoNum type="arabicPeriod"/>
            </a:pPr>
            <a:endParaRPr lang="pl-PL" sz="1700" dirty="0"/>
          </a:p>
        </p:txBody>
      </p:sp>
    </p:spTree>
    <p:extLst>
      <p:ext uri="{BB962C8B-B14F-4D97-AF65-F5344CB8AC3E}">
        <p14:creationId xmlns:p14="http://schemas.microsoft.com/office/powerpoint/2010/main" val="25571724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D3CCA04-DDAF-0BF5-3C00-828EDB1B6329}"/>
              </a:ext>
            </a:extLst>
          </p:cNvPr>
          <p:cNvSpPr>
            <a:spLocks noGrp="1"/>
          </p:cNvSpPr>
          <p:nvPr>
            <p:ph type="title"/>
          </p:nvPr>
        </p:nvSpPr>
        <p:spPr/>
        <p:txBody>
          <a:bodyPr>
            <a:normAutofit/>
          </a:bodyPr>
          <a:lstStyle/>
          <a:p>
            <a:pPr algn="ctr"/>
            <a:r>
              <a:rPr lang="pl-PL" sz="3500" b="1" dirty="0">
                <a:effectLst>
                  <a:outerShdw blurRad="38100" dist="38100" dir="2700000" algn="tl">
                    <a:srgbClr val="000000">
                      <a:alpha val="43137"/>
                    </a:srgbClr>
                  </a:outerShdw>
                </a:effectLst>
              </a:rPr>
              <a:t>ODPOWIEDZIALNŚĆ ZA TRANASAKCJE NIEAUTORYZOWNE W BANKOWOŚCI INTERNETOWEJ </a:t>
            </a:r>
          </a:p>
        </p:txBody>
      </p:sp>
      <p:sp>
        <p:nvSpPr>
          <p:cNvPr id="3" name="Symbol zastępczy zawartości 2">
            <a:extLst>
              <a:ext uri="{FF2B5EF4-FFF2-40B4-BE49-F238E27FC236}">
                <a16:creationId xmlns:a16="http://schemas.microsoft.com/office/drawing/2014/main" id="{20454333-B4A3-AE0E-2158-4567324BA476}"/>
              </a:ext>
            </a:extLst>
          </p:cNvPr>
          <p:cNvSpPr>
            <a:spLocks noGrp="1"/>
          </p:cNvSpPr>
          <p:nvPr>
            <p:ph idx="1"/>
          </p:nvPr>
        </p:nvSpPr>
        <p:spPr/>
        <p:txBody>
          <a:bodyPr>
            <a:normAutofit/>
          </a:bodyPr>
          <a:lstStyle/>
          <a:p>
            <a:r>
              <a:rPr lang="pl-PL" sz="2000" dirty="0">
                <a:effectLst/>
                <a:ea typeface="Times New Roman" panose="02020603050405020304" pitchFamily="18" charset="0"/>
                <a:cs typeface="Times New Roman" panose="02020603050405020304" pitchFamily="18" charset="0"/>
              </a:rPr>
              <a:t>Czy </a:t>
            </a:r>
            <a:r>
              <a:rPr lang="pl-PL" sz="2000" dirty="0">
                <a:ea typeface="Times New Roman" panose="02020603050405020304" pitchFamily="18" charset="0"/>
                <a:cs typeface="Times New Roman" panose="02020603050405020304" pitchFamily="18" charset="0"/>
              </a:rPr>
              <a:t>rozwiązanie technologiczne stosowane </a:t>
            </a:r>
            <a:r>
              <a:rPr lang="pl-PL" sz="2000" dirty="0">
                <a:effectLst/>
                <a:ea typeface="Times New Roman" panose="02020603050405020304" pitchFamily="18" charset="0"/>
                <a:cs typeface="Times New Roman" panose="02020603050405020304" pitchFamily="18" charset="0"/>
              </a:rPr>
              <a:t>przez bank są ade­</a:t>
            </a:r>
            <a:r>
              <a:rPr lang="pl-PL" sz="2000" spc="5" dirty="0">
                <a:ea typeface="Times New Roman" panose="02020603050405020304" pitchFamily="18" charset="0"/>
                <a:cs typeface="Times New Roman" panose="02020603050405020304" pitchFamily="18" charset="0"/>
              </a:rPr>
              <a:t>k</a:t>
            </a:r>
            <a:r>
              <a:rPr lang="pl-PL" sz="2000" dirty="0">
                <a:effectLst/>
                <a:ea typeface="Times New Roman" panose="02020603050405020304" pitchFamily="18" charset="0"/>
                <a:cs typeface="Times New Roman" panose="02020603050405020304" pitchFamily="18" charset="0"/>
              </a:rPr>
              <a:t>watne do aktualnego stanu techniki oraz zagrożeń jakie występują w In­ternecie? Trudno rozstrzygnąć przy braku powszechnie obowiązujących minimalnych standardów bezpieczeństwa dostępu do usług bankowości internetowej. </a:t>
            </a:r>
          </a:p>
          <a:p>
            <a:r>
              <a:rPr lang="pl-PL" sz="2000" dirty="0">
                <a:cs typeface="Times New Roman" panose="02020603050405020304" pitchFamily="18" charset="0"/>
              </a:rPr>
              <a:t>Dla bezpieczeństwa najważniejsze są dane autoryzacyjnej. Jeśli złodziej wejdzie w ich posiadanie, może kraść pieniądze z rachunku klienta bez konieczności łamania jakichkolwiek zabezpieczeń banku. Praktyka pokazuje, że najczęściej ofiarami przestępców są właśnie klienci bankowi, a nie sam bank. </a:t>
            </a:r>
          </a:p>
          <a:p>
            <a:endParaRPr lang="pl-PL" sz="2000" dirty="0">
              <a:cs typeface="Times New Roman" panose="02020603050405020304" pitchFamily="18" charset="0"/>
            </a:endParaRPr>
          </a:p>
        </p:txBody>
      </p:sp>
    </p:spTree>
    <p:extLst>
      <p:ext uri="{BB962C8B-B14F-4D97-AF65-F5344CB8AC3E}">
        <p14:creationId xmlns:p14="http://schemas.microsoft.com/office/powerpoint/2010/main" val="23745562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EA12CA-8BC9-A186-838F-9329C831010C}"/>
              </a:ext>
            </a:extLst>
          </p:cNvPr>
          <p:cNvSpPr>
            <a:spLocks noGrp="1"/>
          </p:cNvSpPr>
          <p:nvPr>
            <p:ph type="title"/>
          </p:nvPr>
        </p:nvSpPr>
        <p:spPr/>
        <p:txBody>
          <a:bodyPr/>
          <a:lstStyle/>
          <a:p>
            <a:pPr algn="ctr"/>
            <a:r>
              <a:rPr lang="pl-PL" b="1" dirty="0">
                <a:effectLst>
                  <a:outerShdw blurRad="38100" dist="38100" dir="2700000" algn="tl">
                    <a:srgbClr val="000000">
                      <a:alpha val="43137"/>
                    </a:srgbClr>
                  </a:outerShdw>
                </a:effectLst>
              </a:rPr>
              <a:t>SPOSOBY KRADZIEŻY DANYCH DO AUTORYZACJI </a:t>
            </a:r>
          </a:p>
        </p:txBody>
      </p:sp>
      <p:sp>
        <p:nvSpPr>
          <p:cNvPr id="3" name="Symbol zastępczy zawartości 2">
            <a:extLst>
              <a:ext uri="{FF2B5EF4-FFF2-40B4-BE49-F238E27FC236}">
                <a16:creationId xmlns:a16="http://schemas.microsoft.com/office/drawing/2014/main" id="{DF002101-8A08-2C72-0627-70F5C8D2F836}"/>
              </a:ext>
            </a:extLst>
          </p:cNvPr>
          <p:cNvSpPr>
            <a:spLocks noGrp="1"/>
          </p:cNvSpPr>
          <p:nvPr>
            <p:ph idx="1"/>
          </p:nvPr>
        </p:nvSpPr>
        <p:spPr/>
        <p:txBody>
          <a:bodyPr>
            <a:normAutofit fontScale="92500" lnSpcReduction="10000"/>
          </a:bodyPr>
          <a:lstStyle/>
          <a:p>
            <a:pPr>
              <a:lnSpc>
                <a:spcPct val="100000"/>
              </a:lnSpc>
            </a:pPr>
            <a:r>
              <a:rPr lang="pl-PL" sz="1800" b="1" i="1" dirty="0" err="1">
                <a:ea typeface="Times New Roman" panose="02020603050405020304" pitchFamily="18" charset="0"/>
              </a:rPr>
              <a:t>P</a:t>
            </a:r>
            <a:r>
              <a:rPr lang="pl-PL" sz="1800" b="1" i="1" dirty="0" err="1">
                <a:effectLst/>
                <a:ea typeface="Times New Roman" panose="02020603050405020304" pitchFamily="18" charset="0"/>
              </a:rPr>
              <a:t>hishing</a:t>
            </a:r>
            <a:r>
              <a:rPr lang="pl-PL" sz="1800" i="1" dirty="0">
                <a:ea typeface="Times New Roman" panose="02020603050405020304" pitchFamily="18" charset="0"/>
              </a:rPr>
              <a:t> -  </a:t>
            </a:r>
            <a:r>
              <a:rPr lang="pl-PL" sz="1800" dirty="0">
                <a:ea typeface="Times New Roman" panose="02020603050405020304" pitchFamily="18" charset="0"/>
              </a:rPr>
              <a:t>oszustwa, w której przestępca podszywa się pod inną osobę lub instytucję w celu wyłudzenia poufnych informacji, zainfekowania komputera szkodliwym oprogramowaniem czy też nakłonienia ofiary do określonych działań.</a:t>
            </a:r>
            <a:endParaRPr lang="pl-PL" sz="1800" dirty="0">
              <a:effectLst/>
              <a:ea typeface="Times New Roman" panose="02020603050405020304" pitchFamily="18" charset="0"/>
            </a:endParaRPr>
          </a:p>
          <a:p>
            <a:pPr>
              <a:lnSpc>
                <a:spcPct val="100000"/>
              </a:lnSpc>
            </a:pPr>
            <a:r>
              <a:rPr lang="pl-PL" sz="1800" b="1" i="1" dirty="0" err="1">
                <a:ea typeface="Times New Roman" panose="02020603050405020304" pitchFamily="18" charset="0"/>
              </a:rPr>
              <a:t>S</a:t>
            </a:r>
            <a:r>
              <a:rPr lang="pl-PL" sz="1800" b="1" i="1" dirty="0" err="1">
                <a:effectLst/>
                <a:ea typeface="Times New Roman" panose="02020603050405020304" pitchFamily="18" charset="0"/>
              </a:rPr>
              <a:t>niffing</a:t>
            </a:r>
            <a:r>
              <a:rPr lang="pl-PL" sz="1800" i="1" dirty="0">
                <a:ea typeface="Times New Roman" panose="02020603050405020304" pitchFamily="18" charset="0"/>
              </a:rPr>
              <a:t> - </a:t>
            </a:r>
            <a:r>
              <a:rPr lang="pl-PL" sz="1800" dirty="0"/>
              <a:t>przechwytywania przez niepowołane do tego osoby informacji przesyłanych w  lokalnych sieciach, a  także sieciach </a:t>
            </a:r>
            <a:r>
              <a:rPr lang="pl-PL" sz="1800" dirty="0" err="1"/>
              <a:t>WiFi</a:t>
            </a:r>
            <a:r>
              <a:rPr lang="pl-PL" sz="1800" dirty="0"/>
              <a:t>. W  tym celu wykorzystywane są programy komputerowe zwane </a:t>
            </a:r>
            <a:r>
              <a:rPr lang="pl-PL" sz="1800" dirty="0" err="1"/>
              <a:t>snifferami</a:t>
            </a:r>
            <a:r>
              <a:rPr lang="pl-PL" sz="1800" dirty="0"/>
              <a:t>, które odbierają i analizują dane z sieci. Działając w powyższy sposób sprawca może uzyskać dane osobowe, którymi np. posłuży się w celu uzyskania korzyści majątkowej kosztem osoby, której dane bezprawnie wykorzystuje. Używając danych osobowych, sprawca może również podszywać się pod swoją ofiarę i podejmować działania na jej szkodę. Śledząc przy użyciu </a:t>
            </a:r>
            <a:r>
              <a:rPr lang="pl-PL" sz="1800" dirty="0" err="1"/>
              <a:t>sniffera</a:t>
            </a:r>
            <a:r>
              <a:rPr lang="pl-PL" sz="1800" dirty="0"/>
              <a:t> transakcje finansowe wykonywane za pośrednictwem sieci </a:t>
            </a:r>
            <a:r>
              <a:rPr lang="pl-PL" sz="1800" dirty="0" err="1"/>
              <a:t>internet</a:t>
            </a:r>
            <a:r>
              <a:rPr lang="pl-PL" sz="1800" dirty="0"/>
              <a:t>, sprawca może również uzyskać dane dostępowe do konta internetowego, które następnie wykorzysta pozbawiając ofiarę środków zgromadzonych na rachunku bankowym. </a:t>
            </a:r>
            <a:endParaRPr lang="pl-PL" sz="1800" i="1" dirty="0">
              <a:effectLst/>
              <a:ea typeface="Times New Roman" panose="02020603050405020304" pitchFamily="18" charset="0"/>
            </a:endParaRPr>
          </a:p>
          <a:p>
            <a:pPr>
              <a:lnSpc>
                <a:spcPct val="100000"/>
              </a:lnSpc>
            </a:pPr>
            <a:r>
              <a:rPr lang="pl-PL" sz="1800" b="1" i="1" dirty="0" err="1">
                <a:effectLst/>
                <a:ea typeface="Times New Roman" panose="02020603050405020304" pitchFamily="18" charset="0"/>
              </a:rPr>
              <a:t>Spoofing</a:t>
            </a:r>
            <a:r>
              <a:rPr lang="pl-PL" sz="1800" i="1" dirty="0">
                <a:effectLst/>
                <a:ea typeface="Times New Roman" panose="02020603050405020304" pitchFamily="18" charset="0"/>
              </a:rPr>
              <a:t> - </a:t>
            </a:r>
            <a:r>
              <a:rPr lang="pl-PL" sz="1800" dirty="0"/>
              <a:t>podszywanie się pod inny element systemu informatycznego, np. komputer innego użytkownika, w celu wykorzystania go jako narzędzia do dokonywania innych bezprawnych działań, np. do przeprowadzenia ataków na określone strony internetowe. </a:t>
            </a:r>
          </a:p>
          <a:p>
            <a:pPr marL="0" indent="0">
              <a:lnSpc>
                <a:spcPct val="100000"/>
              </a:lnSpc>
              <a:buNone/>
            </a:pPr>
            <a:r>
              <a:rPr lang="pl-PL" sz="1800" dirty="0"/>
              <a:t>Szerzej por. </a:t>
            </a:r>
            <a:r>
              <a:rPr lang="pl-PL" sz="1800" dirty="0">
                <a:effectLst/>
                <a:latin typeface="Calibri" panose="020F0502020204030204" pitchFamily="34" charset="0"/>
                <a:ea typeface="Calibri" panose="020F0502020204030204" pitchFamily="34" charset="0"/>
                <a:cs typeface="Times New Roman" panose="02020603050405020304" pitchFamily="18" charset="0"/>
              </a:rPr>
              <a:t>M.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Górnisiewicz</a:t>
            </a:r>
            <a:r>
              <a:rPr lang="pl-PL" sz="1800" dirty="0">
                <a:effectLst/>
                <a:latin typeface="Calibri" panose="020F0502020204030204" pitchFamily="34" charset="0"/>
                <a:ea typeface="Calibri" panose="020F0502020204030204" pitchFamily="34" charset="0"/>
                <a:cs typeface="Times New Roman" panose="02020603050405020304" pitchFamily="18" charset="0"/>
              </a:rPr>
              <a:t>, R.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Obczyński</a:t>
            </a:r>
            <a:r>
              <a:rPr lang="pl-PL" sz="1800" dirty="0">
                <a:effectLst/>
                <a:latin typeface="Calibri" panose="020F0502020204030204" pitchFamily="34" charset="0"/>
                <a:ea typeface="Calibri" panose="020F0502020204030204" pitchFamily="34" charset="0"/>
                <a:cs typeface="Times New Roman" panose="02020603050405020304" pitchFamily="18" charset="0"/>
              </a:rPr>
              <a:t>, M. </a:t>
            </a:r>
            <a:r>
              <a:rPr lang="pl-PL" sz="1800" dirty="0" err="1">
                <a:effectLst/>
                <a:latin typeface="Calibri" panose="020F0502020204030204" pitchFamily="34" charset="0"/>
                <a:ea typeface="Calibri" panose="020F0502020204030204" pitchFamily="34" charset="0"/>
                <a:cs typeface="Times New Roman" panose="02020603050405020304" pitchFamily="18" charset="0"/>
              </a:rPr>
              <a:t>Pstruś</a:t>
            </a:r>
            <a:r>
              <a:rPr lang="pl-PL" sz="1800" dirty="0">
                <a:effectLst/>
                <a:latin typeface="Calibri" panose="020F0502020204030204" pitchFamily="34" charset="0"/>
                <a:ea typeface="Calibri" panose="020F0502020204030204" pitchFamily="34" charset="0"/>
                <a:cs typeface="Times New Roman" panose="02020603050405020304" pitchFamily="18" charset="0"/>
              </a:rPr>
              <a:t>, </a:t>
            </a:r>
            <a:r>
              <a:rPr lang="pl-PL" sz="1800" i="1" dirty="0">
                <a:effectLst/>
                <a:latin typeface="Calibri" panose="020F0502020204030204" pitchFamily="34" charset="0"/>
                <a:ea typeface="Calibri" panose="020F0502020204030204" pitchFamily="34" charset="0"/>
                <a:cs typeface="Times New Roman" panose="02020603050405020304" pitchFamily="18" charset="0"/>
              </a:rPr>
              <a:t>Bezpieczeństwo finansowe w bankowości elektronicznej – przestępstwa finansowe związane z bankowością elektroniczną</a:t>
            </a:r>
            <a:r>
              <a:rPr lang="pl-PL" sz="1800" dirty="0">
                <a:effectLst/>
                <a:latin typeface="Calibri" panose="020F0502020204030204" pitchFamily="34" charset="0"/>
                <a:ea typeface="Calibri" panose="020F0502020204030204" pitchFamily="34" charset="0"/>
                <a:cs typeface="Times New Roman" panose="02020603050405020304" pitchFamily="18" charset="0"/>
              </a:rPr>
              <a:t>, KNF 2014, online</a:t>
            </a:r>
          </a:p>
          <a:p>
            <a:pPr>
              <a:lnSpc>
                <a:spcPct val="100000"/>
              </a:lnSpc>
            </a:pPr>
            <a:endParaRPr lang="pl-PL" sz="1800" dirty="0"/>
          </a:p>
        </p:txBody>
      </p:sp>
    </p:spTree>
    <p:extLst>
      <p:ext uri="{BB962C8B-B14F-4D97-AF65-F5344CB8AC3E}">
        <p14:creationId xmlns:p14="http://schemas.microsoft.com/office/powerpoint/2010/main" val="39990484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C05E33F-BA3B-B121-B47A-7FD11A52B524}"/>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9314F319-CFD9-75B4-1A42-2F0E7466367B}"/>
              </a:ext>
            </a:extLst>
          </p:cNvPr>
          <p:cNvSpPr>
            <a:spLocks noGrp="1"/>
          </p:cNvSpPr>
          <p:nvPr>
            <p:ph idx="1"/>
          </p:nvPr>
        </p:nvSpPr>
        <p:spPr/>
        <p:txBody>
          <a:bodyPr>
            <a:normAutofit/>
          </a:bodyPr>
          <a:lstStyle/>
          <a:p>
            <a:pPr marL="0" indent="0">
              <a:buNone/>
            </a:pPr>
            <a:r>
              <a:rPr lang="pl-PL" sz="2500" dirty="0"/>
              <a:t>Odpowiedzialność banku za wypłatę środków osobie nieuprawnionej, oparta na zasadach ogólnych Kodeksu cywilnego i Prawa bankowego, powstała głównie w wyniku zdarzeń zaistniałych w placówkach banków. W orzecznictwie zasadniczo każda wypłata środków do rąk osoby nieuprawnionej traktowana jest jako nienależyte wykonanie zobo­wiązania przez bank. Na banku ciąży obowiązek dochowania szczególnej sta­ranności w przechowaniu przyjętych w depozyt środków pieniężnych. W tym przypadku bardzo ważna jest dokładna identyfikacja tożsamości osoby składającej dyspozycję. Wypłata środków osobie nieuprawnionej lub realizacja rozliczenia pieniężnego na jej polecenie nie zwalnia banku ze zobowiązania względem klienta, w związku z czym powstała na skutek tego zdarzenia szkoda zostaje faktycznie poniesiona przez bank (jw.). </a:t>
            </a:r>
          </a:p>
          <a:p>
            <a:endParaRPr lang="pl-PL" sz="2500" dirty="0"/>
          </a:p>
        </p:txBody>
      </p:sp>
    </p:spTree>
    <p:extLst>
      <p:ext uri="{BB962C8B-B14F-4D97-AF65-F5344CB8AC3E}">
        <p14:creationId xmlns:p14="http://schemas.microsoft.com/office/powerpoint/2010/main" val="19185153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E7956A-16A5-F816-C412-60BC2EC9BCAD}"/>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F058FB46-8671-6290-A150-9E8A7B364AF7}"/>
              </a:ext>
            </a:extLst>
          </p:cNvPr>
          <p:cNvSpPr>
            <a:spLocks noGrp="1"/>
          </p:cNvSpPr>
          <p:nvPr>
            <p:ph idx="1"/>
          </p:nvPr>
        </p:nvSpPr>
        <p:spPr/>
        <p:txBody>
          <a:bodyPr>
            <a:normAutofit/>
          </a:bodyPr>
          <a:lstStyle/>
          <a:p>
            <a:r>
              <a:rPr lang="pl-PL" sz="2200" dirty="0">
                <a:effectLst/>
                <a:ea typeface="Times New Roman" panose="02020603050405020304" pitchFamily="18" charset="0"/>
              </a:rPr>
              <a:t>W bankowości internetowej bank nie weryfikuje tożsamości osoby, ale prawidłowość procedur autoryzacyjnych</a:t>
            </a:r>
            <a:r>
              <a:rPr lang="pl-PL" sz="2200" dirty="0">
                <a:ea typeface="Times New Roman" panose="02020603050405020304" pitchFamily="18" charset="0"/>
                <a:cs typeface="Times New Roman" panose="02020603050405020304" pitchFamily="18" charset="0"/>
              </a:rPr>
              <a:t> obowiązujących klienta. </a:t>
            </a:r>
          </a:p>
          <a:p>
            <a:pPr marL="121920">
              <a:spcBef>
                <a:spcPts val="460"/>
              </a:spcBef>
              <a:spcAft>
                <a:spcPts val="0"/>
              </a:spcAft>
              <a:tabLst>
                <a:tab pos="4827270" algn="l"/>
              </a:tabLst>
            </a:pPr>
            <a:r>
              <a:rPr lang="pl-PL" sz="2200" dirty="0">
                <a:ea typeface="Times New Roman" panose="02020603050405020304" pitchFamily="18" charset="0"/>
              </a:rPr>
              <a:t>Cz</a:t>
            </a:r>
            <a:r>
              <a:rPr lang="pl-PL" sz="2200" dirty="0">
                <a:effectLst/>
                <a:ea typeface="Times New Roman" panose="02020603050405020304" pitchFamily="18" charset="0"/>
              </a:rPr>
              <a:t>y surowe wymogi w zakresie identyfikacji osoby dającej zlecenie</a:t>
            </a:r>
            <a:r>
              <a:rPr lang="pl-PL" sz="2200" spc="5" dirty="0">
                <a:effectLst/>
                <a:ea typeface="Times New Roman" panose="02020603050405020304" pitchFamily="18" charset="0"/>
              </a:rPr>
              <a:t> </a:t>
            </a:r>
            <a:r>
              <a:rPr lang="pl-PL" sz="2200" dirty="0">
                <a:effectLst/>
                <a:ea typeface="Times New Roman" panose="02020603050405020304" pitchFamily="18" charset="0"/>
              </a:rPr>
              <a:t>mają również zastosowanie do zleceń bankowości internetowej? W Kodeksie cywilnym i Prawie bankowym nie zostały ograniczone stan­dardy w zakresie weryfikacji tożsamości zleceniodawcy w przypadku korzy­stania z bankowości internetowej. Norm tych nie wyłącza także ustawa o</a:t>
            </a:r>
            <a:r>
              <a:rPr lang="pl-PL" sz="2200" spc="55" dirty="0">
                <a:effectLst/>
                <a:ea typeface="Times New Roman" panose="02020603050405020304" pitchFamily="18" charset="0"/>
              </a:rPr>
              <a:t> </a:t>
            </a:r>
            <a:r>
              <a:rPr lang="pl-PL" sz="2200" dirty="0">
                <a:effectLst/>
                <a:ea typeface="Times New Roman" panose="02020603050405020304" pitchFamily="18" charset="0"/>
              </a:rPr>
              <a:t>usługach</a:t>
            </a:r>
            <a:r>
              <a:rPr lang="pl-PL" sz="2200" spc="45" dirty="0">
                <a:effectLst/>
                <a:ea typeface="Times New Roman" panose="02020603050405020304" pitchFamily="18" charset="0"/>
              </a:rPr>
              <a:t> </a:t>
            </a:r>
            <a:r>
              <a:rPr lang="pl-PL" sz="2200" dirty="0">
                <a:effectLst/>
                <a:ea typeface="Times New Roman" panose="02020603050405020304" pitchFamily="18" charset="0"/>
              </a:rPr>
              <a:t>płatniczych, ale w rozdziale</a:t>
            </a:r>
            <a:r>
              <a:rPr lang="pl-PL" sz="2200" spc="60" dirty="0">
                <a:effectLst/>
                <a:ea typeface="Times New Roman" panose="02020603050405020304" pitchFamily="18" charset="0"/>
              </a:rPr>
              <a:t> </a:t>
            </a:r>
            <a:r>
              <a:rPr lang="pl-PL" sz="2200" dirty="0">
                <a:effectLst/>
                <a:ea typeface="Times New Roman" panose="02020603050405020304" pitchFamily="18" charset="0"/>
              </a:rPr>
              <a:t>2</a:t>
            </a:r>
            <a:r>
              <a:rPr lang="pl-PL" sz="2200" spc="10" dirty="0">
                <a:effectLst/>
                <a:ea typeface="Times New Roman" panose="02020603050405020304" pitchFamily="18" charset="0"/>
              </a:rPr>
              <a:t> działu III </a:t>
            </a:r>
            <a:r>
              <a:rPr lang="pl-PL" sz="2200" dirty="0">
                <a:effectLst/>
                <a:ea typeface="Times New Roman" panose="02020603050405020304" pitchFamily="18" charset="0"/>
              </a:rPr>
              <a:t>tej ustawy wprowadzono reguły ograniczenia</a:t>
            </a:r>
            <a:r>
              <a:rPr lang="pl-PL" sz="2200" spc="85" dirty="0">
                <a:effectLst/>
                <a:ea typeface="Times New Roman" panose="02020603050405020304" pitchFamily="18" charset="0"/>
              </a:rPr>
              <a:t> </a:t>
            </a:r>
            <a:r>
              <a:rPr lang="pl-PL" sz="2200" dirty="0">
                <a:effectLst/>
                <a:ea typeface="Times New Roman" panose="02020603050405020304" pitchFamily="18" charset="0"/>
              </a:rPr>
              <a:t>odpowiedzialności banku</a:t>
            </a:r>
            <a:r>
              <a:rPr lang="pl-PL" sz="2200" spc="130" dirty="0">
                <a:effectLst/>
                <a:ea typeface="Times New Roman" panose="02020603050405020304" pitchFamily="18" charset="0"/>
              </a:rPr>
              <a:t> </a:t>
            </a:r>
            <a:r>
              <a:rPr lang="pl-PL" sz="2200" dirty="0">
                <a:effectLst/>
                <a:ea typeface="Times New Roman" panose="02020603050405020304" pitchFamily="18" charset="0"/>
              </a:rPr>
              <a:t>w</a:t>
            </a:r>
            <a:r>
              <a:rPr lang="pl-PL" sz="2200" spc="135" dirty="0">
                <a:effectLst/>
                <a:ea typeface="Times New Roman" panose="02020603050405020304" pitchFamily="18" charset="0"/>
              </a:rPr>
              <a:t> </a:t>
            </a:r>
            <a:r>
              <a:rPr lang="pl-PL" sz="2200" dirty="0">
                <a:effectLst/>
                <a:ea typeface="Times New Roman" panose="02020603050405020304" pitchFamily="18" charset="0"/>
              </a:rPr>
              <a:t>przypadku,</a:t>
            </a:r>
            <a:r>
              <a:rPr lang="pl-PL" sz="2200" spc="165" dirty="0">
                <a:effectLst/>
                <a:ea typeface="Times New Roman" panose="02020603050405020304" pitchFamily="18" charset="0"/>
              </a:rPr>
              <a:t> </a:t>
            </a:r>
            <a:r>
              <a:rPr lang="pl-PL" sz="2200" dirty="0">
                <a:effectLst/>
                <a:ea typeface="Times New Roman" panose="02020603050405020304" pitchFamily="18" charset="0"/>
              </a:rPr>
              <a:t>gdy</a:t>
            </a:r>
            <a:r>
              <a:rPr lang="pl-PL" sz="2200" spc="80" dirty="0">
                <a:effectLst/>
                <a:ea typeface="Times New Roman" panose="02020603050405020304" pitchFamily="18" charset="0"/>
              </a:rPr>
              <a:t> </a:t>
            </a:r>
            <a:r>
              <a:rPr lang="pl-PL" sz="2200" dirty="0">
                <a:effectLst/>
                <a:ea typeface="Times New Roman" panose="02020603050405020304" pitchFamily="18" charset="0"/>
              </a:rPr>
              <a:t>osoba</a:t>
            </a:r>
            <a:r>
              <a:rPr lang="pl-PL" sz="2200" spc="110" dirty="0">
                <a:effectLst/>
                <a:ea typeface="Times New Roman" panose="02020603050405020304" pitchFamily="18" charset="0"/>
              </a:rPr>
              <a:t> </a:t>
            </a:r>
            <a:r>
              <a:rPr lang="pl-PL" sz="2200" dirty="0">
                <a:effectLst/>
                <a:ea typeface="Times New Roman" panose="02020603050405020304" pitchFamily="18" charset="0"/>
              </a:rPr>
              <a:t>nieuprawniona</a:t>
            </a:r>
            <a:r>
              <a:rPr lang="pl-PL" sz="2200" spc="205" dirty="0">
                <a:ea typeface="Times New Roman" panose="02020603050405020304" pitchFamily="18" charset="0"/>
              </a:rPr>
              <a:t> </a:t>
            </a:r>
            <a:r>
              <a:rPr lang="pl-PL" sz="2200" dirty="0">
                <a:effectLst/>
                <a:ea typeface="Times New Roman" panose="02020603050405020304" pitchFamily="18" charset="0"/>
              </a:rPr>
              <a:t>zleciła</a:t>
            </a:r>
            <a:r>
              <a:rPr lang="pl-PL" sz="2200" spc="170" dirty="0">
                <a:effectLst/>
                <a:ea typeface="Times New Roman" panose="02020603050405020304" pitchFamily="18" charset="0"/>
              </a:rPr>
              <a:t> </a:t>
            </a:r>
            <a:r>
              <a:rPr lang="pl-PL" sz="2200" dirty="0">
                <a:effectLst/>
                <a:ea typeface="Times New Roman" panose="02020603050405020304" pitchFamily="18" charset="0"/>
              </a:rPr>
              <a:t>wykonanie</a:t>
            </a:r>
            <a:r>
              <a:rPr lang="pl-PL" sz="2200" spc="195" dirty="0">
                <a:effectLst/>
                <a:ea typeface="Times New Roman" panose="02020603050405020304" pitchFamily="18" charset="0"/>
              </a:rPr>
              <a:t> </a:t>
            </a:r>
            <a:r>
              <a:rPr lang="pl-PL" sz="2200" dirty="0">
                <a:effectLst/>
                <a:ea typeface="Times New Roman" panose="02020603050405020304" pitchFamily="18" charset="0"/>
              </a:rPr>
              <a:t>transakcji korzystając z danych autoryzacyjnych klienta banku. Zmiany w tym zakresie wynikają także w implementacji dyrektywy </a:t>
            </a:r>
            <a:r>
              <a:rPr lang="pl-PL" sz="2200" b="0" i="0" dirty="0">
                <a:effectLst/>
              </a:rPr>
              <a:t>PSD2.</a:t>
            </a:r>
            <a:endParaRPr lang="pl-PL" sz="2200" dirty="0"/>
          </a:p>
        </p:txBody>
      </p:sp>
    </p:spTree>
    <p:extLst>
      <p:ext uri="{BB962C8B-B14F-4D97-AF65-F5344CB8AC3E}">
        <p14:creationId xmlns:p14="http://schemas.microsoft.com/office/powerpoint/2010/main" val="3607289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3E3E799-D7D1-8951-A40E-448E355185BA}"/>
              </a:ext>
            </a:extLst>
          </p:cNvPr>
          <p:cNvSpPr>
            <a:spLocks noGrp="1"/>
          </p:cNvSpPr>
          <p:nvPr>
            <p:ph type="title"/>
          </p:nvPr>
        </p:nvSpPr>
        <p:spPr/>
        <p:txBody>
          <a:bodyPr>
            <a:normAutofit/>
          </a:bodyPr>
          <a:lstStyle/>
          <a:p>
            <a:r>
              <a:rPr lang="pl-PL" sz="2500" b="1" dirty="0">
                <a:effectLst>
                  <a:outerShdw blurRad="38100" dist="38100" dir="2700000" algn="tl">
                    <a:srgbClr val="000000">
                      <a:alpha val="43137"/>
                    </a:srgbClr>
                  </a:outerShdw>
                </a:effectLst>
                <a:latin typeface="+mn-lt"/>
              </a:rPr>
              <a:t>Dział III. </a:t>
            </a:r>
            <a:r>
              <a:rPr lang="pl-PL" sz="2500" b="1" i="0" cap="all" dirty="0">
                <a:solidFill>
                  <a:srgbClr val="333333"/>
                </a:solidFill>
                <a:effectLst/>
                <a:latin typeface="+mn-lt"/>
              </a:rPr>
              <a:t>PRAWA I OBOWIĄZKI W ZAKRESIE DOSTARCZANIA USŁUG PŁATNICZYCH I KORZYSTANIA Z NICH</a:t>
            </a:r>
            <a:br>
              <a:rPr lang="pl-PL" sz="2500" b="1" dirty="0">
                <a:effectLst>
                  <a:outerShdw blurRad="38100" dist="38100" dir="2700000" algn="tl">
                    <a:srgbClr val="000000">
                      <a:alpha val="43137"/>
                    </a:srgbClr>
                  </a:outerShdw>
                </a:effectLst>
                <a:latin typeface="+mn-lt"/>
              </a:rPr>
            </a:br>
            <a:r>
              <a:rPr lang="pl-PL" sz="2500" b="1" dirty="0">
                <a:effectLst>
                  <a:outerShdw blurRad="38100" dist="38100" dir="2700000" algn="tl">
                    <a:srgbClr val="000000">
                      <a:alpha val="43137"/>
                    </a:srgbClr>
                  </a:outerShdw>
                </a:effectLst>
                <a:latin typeface="+mn-lt"/>
              </a:rPr>
              <a:t>Rozdział 2 ustawy o usługach płatniczych </a:t>
            </a:r>
          </a:p>
        </p:txBody>
      </p:sp>
      <p:sp>
        <p:nvSpPr>
          <p:cNvPr id="3" name="Symbol zastępczy zawartości 2">
            <a:extLst>
              <a:ext uri="{FF2B5EF4-FFF2-40B4-BE49-F238E27FC236}">
                <a16:creationId xmlns:a16="http://schemas.microsoft.com/office/drawing/2014/main" id="{82828DBC-06C0-FBF1-ABF7-C5D6D43F3AAB}"/>
              </a:ext>
            </a:extLst>
          </p:cNvPr>
          <p:cNvSpPr>
            <a:spLocks noGrp="1"/>
          </p:cNvSpPr>
          <p:nvPr>
            <p:ph idx="1"/>
          </p:nvPr>
        </p:nvSpPr>
        <p:spPr/>
        <p:txBody>
          <a:bodyPr>
            <a:normAutofit/>
          </a:bodyPr>
          <a:lstStyle/>
          <a:p>
            <a:pPr marL="0" indent="0">
              <a:buNone/>
            </a:pPr>
            <a:r>
              <a:rPr lang="pl-PL" sz="2200" b="1" i="0" dirty="0">
                <a:effectLst/>
              </a:rPr>
              <a:t>Art. 40 [Autoryzacja transakcji płatniczej]</a:t>
            </a:r>
            <a:endParaRPr lang="pl-PL" sz="2200" dirty="0"/>
          </a:p>
          <a:p>
            <a:pPr marL="0" indent="0">
              <a:buNone/>
            </a:pPr>
            <a:r>
              <a:rPr lang="pl-PL" sz="2200" dirty="0"/>
              <a:t>1. Transakcję płatniczą uważa się za autoryzowaną, jeżeli płatnik wyraził zgodę na wykonanie transakcji płatniczej w sposób przewidziany w umowie między płatnikiem a jego dostawcą. Zgoda może dotyczyć także kolejnych transakcji płatniczych.</a:t>
            </a:r>
          </a:p>
          <a:p>
            <a:pPr marL="0" indent="0">
              <a:buNone/>
            </a:pPr>
            <a:r>
              <a:rPr lang="pl-PL" sz="2200" dirty="0"/>
              <a:t>2. Zgoda powinna być udzielona przez płatnika przed wykonaniem transakcji płatniczej albo kolejnych transakcji płatniczych, chyba że płatnik i jego dostawca uzgodnili, że zgoda może zostać udzielona także po ich wykonaniu. Zgody na wykonanie transakcji płatniczej można również udzielić za pośrednictwem odbiorcy, dostawcy odbiorcy albo dostawcy świadczącego usługę inicjowania transakcji płatniczej.</a:t>
            </a:r>
          </a:p>
          <a:p>
            <a:pPr marL="0" indent="0">
              <a:buNone/>
            </a:pPr>
            <a:r>
              <a:rPr lang="pl-PL" sz="2200" dirty="0"/>
              <a:t>3. Płatnik może </a:t>
            </a:r>
            <a:r>
              <a:rPr lang="pl-PL" sz="2200" b="0" i="0" dirty="0">
                <a:effectLst/>
              </a:rPr>
              <a:t>w każdej chwili wycofać zgodę, nie później jednak niż do momentu, w którym zlecenie płatnicze zgodnie z </a:t>
            </a:r>
            <a:r>
              <a:rPr lang="pl-PL" sz="2200" b="0" i="0" u="none" strike="noStrike" dirty="0">
                <a:effectLst/>
              </a:rPr>
              <a:t>art. 51</a:t>
            </a:r>
            <a:r>
              <a:rPr lang="pl-PL" sz="2200" b="0" i="0" dirty="0">
                <a:effectLst/>
              </a:rPr>
              <a:t> stało się nieodwołalne.</a:t>
            </a:r>
            <a:endParaRPr lang="pl-PL" sz="2200" dirty="0"/>
          </a:p>
        </p:txBody>
      </p:sp>
    </p:spTree>
    <p:extLst>
      <p:ext uri="{BB962C8B-B14F-4D97-AF65-F5344CB8AC3E}">
        <p14:creationId xmlns:p14="http://schemas.microsoft.com/office/powerpoint/2010/main" val="34328451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AC6A1C-DED8-512F-699C-6ACC3742F7F7}"/>
              </a:ext>
            </a:extLst>
          </p:cNvPr>
          <p:cNvSpPr>
            <a:spLocks noGrp="1"/>
          </p:cNvSpPr>
          <p:nvPr>
            <p:ph type="title"/>
          </p:nvPr>
        </p:nvSpPr>
        <p:spPr/>
        <p:txBody>
          <a:bodyPr/>
          <a:lstStyle/>
          <a:p>
            <a:r>
              <a:rPr lang="pl-PL" b="1" dirty="0"/>
              <a:t>Komentarz do art. 40 ustawy o usługach płatniczych </a:t>
            </a:r>
          </a:p>
        </p:txBody>
      </p:sp>
      <p:sp>
        <p:nvSpPr>
          <p:cNvPr id="3" name="Symbol zastępczy zawartości 2">
            <a:extLst>
              <a:ext uri="{FF2B5EF4-FFF2-40B4-BE49-F238E27FC236}">
                <a16:creationId xmlns:a16="http://schemas.microsoft.com/office/drawing/2014/main" id="{C9B2C045-2301-D36A-81DA-B323BE9CEAE5}"/>
              </a:ext>
            </a:extLst>
          </p:cNvPr>
          <p:cNvSpPr>
            <a:spLocks noGrp="1"/>
          </p:cNvSpPr>
          <p:nvPr>
            <p:ph idx="1"/>
          </p:nvPr>
        </p:nvSpPr>
        <p:spPr/>
        <p:txBody>
          <a:bodyPr>
            <a:normAutofit/>
          </a:bodyPr>
          <a:lstStyle/>
          <a:p>
            <a:r>
              <a:rPr lang="pl-PL" sz="2400" i="0" dirty="0">
                <a:effectLst/>
              </a:rPr>
              <a:t>Autoryzacja oznacza zgodę płatnika na wykonanie transakcji płatniczej.</a:t>
            </a:r>
          </a:p>
          <a:p>
            <a:r>
              <a:rPr lang="pl-PL" sz="2400" i="0" dirty="0">
                <a:effectLst/>
              </a:rPr>
              <a:t>Płatnik jest podmiotem (osobą fizyczną, osobą prawną) składającym zlecenie płatnicze (</a:t>
            </a:r>
            <a:r>
              <a:rPr lang="pl-PL" sz="2400" i="0" u="none" strike="noStrike" dirty="0">
                <a:effectLst/>
              </a:rPr>
              <a:t>art. 2 pkt 22</a:t>
            </a:r>
            <a:r>
              <a:rPr lang="pl-PL" sz="2400" i="0" dirty="0">
                <a:effectLst/>
              </a:rPr>
              <a:t> </a:t>
            </a:r>
            <a:r>
              <a:rPr lang="pl-PL" sz="2400" dirty="0"/>
              <a:t>ustawy o usługach płatniczych</a:t>
            </a:r>
            <a:r>
              <a:rPr lang="pl-PL" sz="2400" i="0" dirty="0">
                <a:effectLst/>
              </a:rPr>
              <a:t>), czyli oświadczenie skierowane do dostawcy zawierające polecenie wykonania transakcji płatniczej (</a:t>
            </a:r>
            <a:r>
              <a:rPr lang="pl-PL" sz="2400" i="0" u="none" strike="noStrike" dirty="0">
                <a:effectLst/>
              </a:rPr>
              <a:t>art. 2 pkt 36</a:t>
            </a:r>
            <a:r>
              <a:rPr lang="pl-PL" sz="2400" i="0" dirty="0">
                <a:effectLst/>
              </a:rPr>
              <a:t> </a:t>
            </a:r>
            <a:r>
              <a:rPr lang="pl-PL" sz="2400" i="0" dirty="0" err="1">
                <a:effectLst/>
              </a:rPr>
              <a:t>ww</a:t>
            </a:r>
            <a:r>
              <a:rPr lang="pl-PL" sz="2400" i="0" dirty="0">
                <a:effectLst/>
              </a:rPr>
              <a:t> ustawy). Polecenie takie może złożyć również odbiorca</a:t>
            </a:r>
            <a:r>
              <a:rPr lang="pl-PL" sz="2400" dirty="0"/>
              <a:t>. </a:t>
            </a:r>
            <a:r>
              <a:rPr lang="pl-PL" sz="2400" i="0" dirty="0">
                <a:effectLst/>
              </a:rPr>
              <a:t>Płatnik jest podmiotem, którego kosztem spełnia się świadczenie pieniężne w ramach transakcji płatniczej, niezależnie od tego, kto jest jej inicjatorem. Płatnik ma ponosić jej ciężar finansowy. </a:t>
            </a:r>
          </a:p>
        </p:txBody>
      </p:sp>
    </p:spTree>
    <p:extLst>
      <p:ext uri="{BB962C8B-B14F-4D97-AF65-F5344CB8AC3E}">
        <p14:creationId xmlns:p14="http://schemas.microsoft.com/office/powerpoint/2010/main" val="2457007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D47241-4BE3-9378-1997-8EBF44B183C7}"/>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35964E2-0785-15FB-6A6A-A6905EAFB6A4}"/>
              </a:ext>
            </a:extLst>
          </p:cNvPr>
          <p:cNvSpPr>
            <a:spLocks noGrp="1"/>
          </p:cNvSpPr>
          <p:nvPr>
            <p:ph idx="1"/>
          </p:nvPr>
        </p:nvSpPr>
        <p:spPr/>
        <p:txBody>
          <a:bodyPr>
            <a:normAutofit/>
          </a:bodyPr>
          <a:lstStyle/>
          <a:p>
            <a:r>
              <a:rPr lang="pl-PL" sz="2500" b="0" i="0" dirty="0">
                <a:effectLst/>
              </a:rPr>
              <a:t>Zgoda płatnika stanowi jego oświadczenie woli w rozumieniu </a:t>
            </a:r>
            <a:r>
              <a:rPr lang="pl-PL" sz="2500" b="0" i="0" u="none" strike="noStrike" dirty="0">
                <a:effectLst/>
              </a:rPr>
              <a:t>art. 60</a:t>
            </a:r>
            <a:r>
              <a:rPr lang="pl-PL" sz="2500" b="0" i="0" dirty="0">
                <a:effectLst/>
              </a:rPr>
              <a:t> KC</a:t>
            </a:r>
            <a:r>
              <a:rPr lang="pl-PL" sz="2500" b="0" i="0" dirty="0">
                <a:solidFill>
                  <a:srgbClr val="333333"/>
                </a:solidFill>
                <a:effectLst/>
              </a:rPr>
              <a:t>. </a:t>
            </a:r>
          </a:p>
          <a:p>
            <a:r>
              <a:rPr lang="pl-PL" sz="2500" b="0" i="0" dirty="0">
                <a:solidFill>
                  <a:srgbClr val="333333"/>
                </a:solidFill>
                <a:effectLst/>
              </a:rPr>
              <a:t>W przypadku gdy płatnik składa zlecenie płatnicze, zgoda stanowi element treści tego zlecenia. </a:t>
            </a:r>
          </a:p>
          <a:p>
            <a:pPr algn="l"/>
            <a:r>
              <a:rPr lang="pl-PL" sz="2500" b="0" i="0" dirty="0">
                <a:solidFill>
                  <a:srgbClr val="333333"/>
                </a:solidFill>
                <a:effectLst/>
              </a:rPr>
              <a:t>Przykład: Na podstawie zawartej umowy ramowej posiadacz rachunku płatniczego (płatnik) złożył zlecenie dotyczące przelewu pewnej kwoty na rachunek odbiorcy. Zgoda na wykonanie tej transakcji stanowi składnik złożonego zlecenia.</a:t>
            </a:r>
          </a:p>
          <a:p>
            <a:pPr algn="l"/>
            <a:r>
              <a:rPr lang="pl-PL" sz="2500" b="0" i="0" dirty="0">
                <a:solidFill>
                  <a:srgbClr val="333333"/>
                </a:solidFill>
                <a:effectLst/>
              </a:rPr>
              <a:t>Nie jest konieczne, aby płatnik wyrażał – obok złożonego przez siebie zlecenia płatniczego – dodatkową zgodę na zleconą transakcję. </a:t>
            </a:r>
          </a:p>
          <a:p>
            <a:endParaRPr lang="pl-PL" sz="2500" dirty="0"/>
          </a:p>
        </p:txBody>
      </p:sp>
    </p:spTree>
    <p:extLst>
      <p:ext uri="{BB962C8B-B14F-4D97-AF65-F5344CB8AC3E}">
        <p14:creationId xmlns:p14="http://schemas.microsoft.com/office/powerpoint/2010/main" val="5399054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CC5308-CAA9-DD8C-983E-596C987CEDA5}"/>
              </a:ext>
            </a:extLst>
          </p:cNvPr>
          <p:cNvSpPr>
            <a:spLocks noGrp="1"/>
          </p:cNvSpPr>
          <p:nvPr>
            <p:ph type="title"/>
          </p:nvPr>
        </p:nvSpPr>
        <p:spPr/>
        <p:txBody>
          <a:bodyPr/>
          <a:lstStyle/>
          <a:p>
            <a:r>
              <a:rPr lang="pl-PL" dirty="0">
                <a:solidFill>
                  <a:srgbClr val="333333"/>
                </a:solidFill>
                <a:latin typeface="Noto Serif" panose="02020600060500020200" pitchFamily="18" charset="0"/>
              </a:rPr>
              <a:t>U</a:t>
            </a:r>
            <a:r>
              <a:rPr lang="pl-PL" b="0" i="0" dirty="0">
                <a:solidFill>
                  <a:srgbClr val="333333"/>
                </a:solidFill>
                <a:effectLst/>
                <a:latin typeface="Noto Serif" panose="02020600060500020200" pitchFamily="18" charset="0"/>
              </a:rPr>
              <a:t>wierzytelnienie (autentykacja)≠autoryzacja</a:t>
            </a:r>
            <a:endParaRPr lang="pl-PL" dirty="0"/>
          </a:p>
        </p:txBody>
      </p:sp>
      <p:sp>
        <p:nvSpPr>
          <p:cNvPr id="3" name="Symbol zastępczy zawartości 2">
            <a:extLst>
              <a:ext uri="{FF2B5EF4-FFF2-40B4-BE49-F238E27FC236}">
                <a16:creationId xmlns:a16="http://schemas.microsoft.com/office/drawing/2014/main" id="{A65E6740-FFAF-6198-E217-B89B89037B4C}"/>
              </a:ext>
            </a:extLst>
          </p:cNvPr>
          <p:cNvSpPr>
            <a:spLocks noGrp="1"/>
          </p:cNvSpPr>
          <p:nvPr>
            <p:ph idx="1"/>
          </p:nvPr>
        </p:nvSpPr>
        <p:spPr/>
        <p:txBody>
          <a:bodyPr>
            <a:normAutofit/>
          </a:bodyPr>
          <a:lstStyle/>
          <a:p>
            <a:r>
              <a:rPr lang="pl-PL" sz="2500" b="0" i="0" dirty="0">
                <a:solidFill>
                  <a:srgbClr val="333333"/>
                </a:solidFill>
                <a:effectLst/>
              </a:rPr>
              <a:t>Uwierzytelnianie - procedura umożliwiająca dostawcy usług płatniczych weryfikację tożsamości użytkownika lub ważności stosowania konkretnego instrumentu płatniczego, łącznie ze stosowaniem indywidualnych danych uwierzytelniających.</a:t>
            </a:r>
          </a:p>
          <a:p>
            <a:pPr marL="0" indent="0" algn="l">
              <a:buNone/>
            </a:pPr>
            <a:r>
              <a:rPr lang="pl-PL" sz="2500" b="0" i="0" dirty="0">
                <a:solidFill>
                  <a:srgbClr val="333333"/>
                </a:solidFill>
                <a:effectLst/>
              </a:rPr>
              <a:t>Indywidualne dane uwierzytelniające oznaczają indywidualne dane zapewniane użytkownikowi przez dostawcę do celów uwierzytelnienia. Należy do nich m.in. login do systemu transakcyjnego dostawcy.</a:t>
            </a:r>
          </a:p>
          <a:p>
            <a:pPr marL="0" indent="0" algn="l">
              <a:buNone/>
            </a:pPr>
            <a:r>
              <a:rPr lang="pl-PL" sz="2500" b="0" i="0" dirty="0">
                <a:solidFill>
                  <a:srgbClr val="333333"/>
                </a:solidFill>
                <a:effectLst/>
              </a:rPr>
              <a:t>Uwierzytelnienia dokonuje dostawca usług płatniczych albo podmiot, który działa na jego zlecenie.</a:t>
            </a:r>
          </a:p>
          <a:p>
            <a:endParaRPr lang="pl-PL" sz="2500" dirty="0"/>
          </a:p>
        </p:txBody>
      </p:sp>
    </p:spTree>
    <p:extLst>
      <p:ext uri="{BB962C8B-B14F-4D97-AF65-F5344CB8AC3E}">
        <p14:creationId xmlns:p14="http://schemas.microsoft.com/office/powerpoint/2010/main" val="292500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C4658F-F1E6-DEA9-5E9F-67C99923631D}"/>
              </a:ext>
            </a:extLst>
          </p:cNvPr>
          <p:cNvSpPr>
            <a:spLocks noGrp="1"/>
          </p:cNvSpPr>
          <p:nvPr>
            <p:ph type="title"/>
          </p:nvPr>
        </p:nvSpPr>
        <p:spPr/>
        <p:txBody>
          <a:bodyPr/>
          <a:lstStyle/>
          <a:p>
            <a:r>
              <a:rPr lang="pl-PL" dirty="0"/>
              <a:t>Zagrożenia dla klienta</a:t>
            </a:r>
          </a:p>
        </p:txBody>
      </p:sp>
      <p:sp>
        <p:nvSpPr>
          <p:cNvPr id="3" name="Symbol zastępczy zawartości 2">
            <a:extLst>
              <a:ext uri="{FF2B5EF4-FFF2-40B4-BE49-F238E27FC236}">
                <a16:creationId xmlns:a16="http://schemas.microsoft.com/office/drawing/2014/main" id="{66A4F7F3-5996-38F9-5F72-D50FDA346B82}"/>
              </a:ext>
            </a:extLst>
          </p:cNvPr>
          <p:cNvSpPr>
            <a:spLocks noGrp="1"/>
          </p:cNvSpPr>
          <p:nvPr>
            <p:ph idx="1"/>
          </p:nvPr>
        </p:nvSpPr>
        <p:spPr/>
        <p:txBody>
          <a:bodyPr>
            <a:normAutofit/>
          </a:bodyPr>
          <a:lstStyle/>
          <a:p>
            <a:r>
              <a:rPr lang="en-US" sz="2500" dirty="0" err="1">
                <a:effectLst/>
                <a:ea typeface="Times New Roman" panose="02020603050405020304" pitchFamily="18" charset="0"/>
              </a:rPr>
              <a:t>kwestia</a:t>
            </a:r>
            <a:r>
              <a:rPr lang="en-US" sz="2500" spc="5" dirty="0">
                <a:effectLst/>
                <a:ea typeface="Times New Roman" panose="02020603050405020304" pitchFamily="18" charset="0"/>
              </a:rPr>
              <a:t> </a:t>
            </a:r>
            <a:r>
              <a:rPr lang="en-US" sz="2500" dirty="0" err="1">
                <a:effectLst/>
                <a:ea typeface="Times New Roman" panose="02020603050405020304" pitchFamily="18" charset="0"/>
              </a:rPr>
              <a:t>bezpie­cze</a:t>
            </a:r>
            <a:r>
              <a:rPr lang="pl-PL" sz="2500" dirty="0" err="1">
                <a:effectLst/>
                <a:ea typeface="Times New Roman" panose="02020603050405020304" pitchFamily="18" charset="0"/>
              </a:rPr>
              <a:t>ńs</a:t>
            </a:r>
            <a:r>
              <a:rPr lang="en-US" sz="2500" dirty="0" err="1">
                <a:effectLst/>
                <a:ea typeface="Times New Roman" panose="02020603050405020304" pitchFamily="18" charset="0"/>
              </a:rPr>
              <a:t>twa</a:t>
            </a:r>
            <a:r>
              <a:rPr lang="en-US" sz="2500" dirty="0">
                <a:effectLst/>
                <a:ea typeface="Times New Roman" panose="02020603050405020304" pitchFamily="18" charset="0"/>
              </a:rPr>
              <a:t> w </a:t>
            </a:r>
            <a:r>
              <a:rPr lang="en-US" sz="2500" dirty="0" err="1">
                <a:effectLst/>
                <a:ea typeface="Times New Roman" panose="02020603050405020304" pitchFamily="18" charset="0"/>
              </a:rPr>
              <a:t>sieci</a:t>
            </a:r>
            <a:r>
              <a:rPr lang="en-US" sz="2500" dirty="0">
                <a:effectLst/>
                <a:ea typeface="Times New Roman" panose="02020603050405020304" pitchFamily="18" charset="0"/>
              </a:rPr>
              <a:t>, </a:t>
            </a:r>
            <a:r>
              <a:rPr lang="en-US" sz="2500" dirty="0" err="1">
                <a:effectLst/>
                <a:ea typeface="Times New Roman" panose="02020603050405020304" pitchFamily="18" charset="0"/>
              </a:rPr>
              <a:t>przede</a:t>
            </a:r>
            <a:r>
              <a:rPr lang="en-US" sz="2500" spc="5" dirty="0">
                <a:effectLst/>
                <a:ea typeface="Times New Roman" panose="02020603050405020304" pitchFamily="18" charset="0"/>
              </a:rPr>
              <a:t> </a:t>
            </a:r>
            <a:r>
              <a:rPr lang="en-US" sz="2500" dirty="0" err="1">
                <a:effectLst/>
                <a:ea typeface="Times New Roman" panose="02020603050405020304" pitchFamily="18" charset="0"/>
              </a:rPr>
              <a:t>wszystkim</a:t>
            </a:r>
            <a:r>
              <a:rPr lang="en-US" sz="2500" dirty="0">
                <a:effectLst/>
                <a:ea typeface="Times New Roman" panose="02020603050405020304" pitchFamily="18" charset="0"/>
              </a:rPr>
              <a:t> </a:t>
            </a:r>
            <a:r>
              <a:rPr lang="en-US" sz="2500" dirty="0" err="1">
                <a:effectLst/>
                <a:ea typeface="Times New Roman" panose="02020603050405020304" pitchFamily="18" charset="0"/>
              </a:rPr>
              <a:t>zapewnieni</a:t>
            </a:r>
            <a:r>
              <a:rPr lang="pl-PL" sz="2500" dirty="0">
                <a:effectLst/>
                <a:ea typeface="Times New Roman" panose="02020603050405020304" pitchFamily="18" charset="0"/>
              </a:rPr>
              <a:t>e</a:t>
            </a:r>
            <a:r>
              <a:rPr lang="en-US" sz="2500" dirty="0">
                <a:effectLst/>
                <a:ea typeface="Times New Roman" panose="02020603050405020304" pitchFamily="18" charset="0"/>
              </a:rPr>
              <a:t> </a:t>
            </a:r>
            <a:r>
              <a:rPr lang="en-US" sz="2500" dirty="0" err="1">
                <a:effectLst/>
                <a:ea typeface="Times New Roman" panose="02020603050405020304" pitchFamily="18" charset="0"/>
              </a:rPr>
              <a:t>klientowi</a:t>
            </a:r>
            <a:r>
              <a:rPr lang="en-US" sz="2500" dirty="0">
                <a:effectLst/>
                <a:ea typeface="Times New Roman" panose="02020603050405020304" pitchFamily="18" charset="0"/>
              </a:rPr>
              <a:t> </a:t>
            </a:r>
            <a:r>
              <a:rPr lang="en-US" sz="2500" dirty="0" err="1">
                <a:effectLst/>
                <a:ea typeface="Times New Roman" panose="02020603050405020304" pitchFamily="18" charset="0"/>
              </a:rPr>
              <a:t>wy</a:t>
            </a:r>
            <a:r>
              <a:rPr lang="pl-PL" sz="2500" dirty="0" err="1">
                <a:effectLst/>
                <a:ea typeface="Times New Roman" panose="02020603050405020304" pitchFamily="18" charset="0"/>
              </a:rPr>
              <a:t>łą</a:t>
            </a:r>
            <a:r>
              <a:rPr lang="en-US" sz="2500" dirty="0" err="1">
                <a:effectLst/>
                <a:ea typeface="Times New Roman" panose="02020603050405020304" pitchFamily="18" charset="0"/>
              </a:rPr>
              <a:t>cznego</a:t>
            </a:r>
            <a:r>
              <a:rPr lang="en-US" sz="2500" dirty="0">
                <a:effectLst/>
                <a:ea typeface="Times New Roman" panose="02020603050405020304" pitchFamily="18" charset="0"/>
              </a:rPr>
              <a:t> </a:t>
            </a:r>
            <a:r>
              <a:rPr lang="en-US" sz="2500" dirty="0" err="1">
                <a:effectLst/>
                <a:ea typeface="Times New Roman" panose="02020603050405020304" pitchFamily="18" charset="0"/>
              </a:rPr>
              <a:t>prawa</a:t>
            </a:r>
            <a:r>
              <a:rPr lang="en-US" sz="2500" dirty="0">
                <a:effectLst/>
                <a:ea typeface="Times New Roman" panose="02020603050405020304" pitchFamily="18" charset="0"/>
              </a:rPr>
              <a:t> dost</a:t>
            </a:r>
            <a:r>
              <a:rPr lang="pl-PL" sz="2500" dirty="0" err="1">
                <a:effectLst/>
                <a:ea typeface="Times New Roman" panose="02020603050405020304" pitchFamily="18" charset="0"/>
              </a:rPr>
              <a:t>ępu</a:t>
            </a:r>
            <a:r>
              <a:rPr lang="en-US" sz="2500" dirty="0">
                <a:effectLst/>
                <a:ea typeface="Times New Roman" panose="02020603050405020304" pitchFamily="18" charset="0"/>
              </a:rPr>
              <a:t> do</a:t>
            </a:r>
            <a:r>
              <a:rPr lang="en-US" sz="2500" spc="5" dirty="0">
                <a:effectLst/>
                <a:ea typeface="Times New Roman" panose="02020603050405020304" pitchFamily="18" charset="0"/>
              </a:rPr>
              <a:t> </a:t>
            </a:r>
            <a:r>
              <a:rPr lang="en-US" sz="2500" dirty="0" err="1">
                <a:effectLst/>
                <a:ea typeface="Times New Roman" panose="02020603050405020304" pitchFamily="18" charset="0"/>
              </a:rPr>
              <a:t>prowadzonego</a:t>
            </a:r>
            <a:r>
              <a:rPr lang="en-US" sz="2500" dirty="0">
                <a:effectLst/>
                <a:ea typeface="Times New Roman" panose="02020603050405020304" pitchFamily="18" charset="0"/>
              </a:rPr>
              <a:t> </a:t>
            </a:r>
            <a:r>
              <a:rPr lang="en-US" sz="2500" dirty="0" err="1">
                <a:effectLst/>
                <a:ea typeface="Times New Roman" panose="02020603050405020304" pitchFamily="18" charset="0"/>
              </a:rPr>
              <a:t>na</a:t>
            </a:r>
            <a:r>
              <a:rPr lang="en-US" sz="2500" dirty="0">
                <a:effectLst/>
                <a:ea typeface="Times New Roman" panose="02020603050405020304" pitchFamily="18" charset="0"/>
              </a:rPr>
              <a:t> </a:t>
            </a:r>
            <a:r>
              <a:rPr lang="en-US" sz="2500" dirty="0" err="1">
                <a:effectLst/>
                <a:ea typeface="Times New Roman" panose="02020603050405020304" pitchFamily="18" charset="0"/>
              </a:rPr>
              <a:t>jego</a:t>
            </a:r>
            <a:r>
              <a:rPr lang="en-US" sz="2500" dirty="0">
                <a:effectLst/>
                <a:ea typeface="Times New Roman" panose="02020603050405020304" pitchFamily="18" charset="0"/>
              </a:rPr>
              <a:t> </a:t>
            </a:r>
            <a:r>
              <a:rPr lang="en-US" sz="2500" dirty="0" err="1">
                <a:effectLst/>
                <a:ea typeface="Times New Roman" panose="02020603050405020304" pitchFamily="18" charset="0"/>
              </a:rPr>
              <a:t>rzecz</a:t>
            </a:r>
            <a:r>
              <a:rPr lang="en-US" sz="2500" dirty="0">
                <a:effectLst/>
                <a:ea typeface="Times New Roman" panose="02020603050405020304" pitchFamily="18" charset="0"/>
              </a:rPr>
              <a:t> </a:t>
            </a:r>
            <a:r>
              <a:rPr lang="en-US" sz="2500" dirty="0" err="1">
                <a:effectLst/>
                <a:ea typeface="Times New Roman" panose="02020603050405020304" pitchFamily="18" charset="0"/>
              </a:rPr>
              <a:t>rachunku</a:t>
            </a:r>
            <a:r>
              <a:rPr lang="en-US" sz="2500" dirty="0">
                <a:effectLst/>
                <a:ea typeface="Times New Roman" panose="02020603050405020304" pitchFamily="18" charset="0"/>
              </a:rPr>
              <a:t> </a:t>
            </a:r>
            <a:r>
              <a:rPr lang="en-US" sz="2500" dirty="0" err="1">
                <a:effectLst/>
                <a:ea typeface="Times New Roman" panose="02020603050405020304" pitchFamily="18" charset="0"/>
              </a:rPr>
              <a:t>bankowego</a:t>
            </a:r>
            <a:r>
              <a:rPr lang="en-US" sz="2500" dirty="0">
                <a:effectLst/>
                <a:ea typeface="Times New Roman" panose="02020603050405020304" pitchFamily="18" charset="0"/>
              </a:rPr>
              <a:t> </a:t>
            </a:r>
            <a:r>
              <a:rPr lang="en-US" sz="2500" dirty="0" err="1">
                <a:effectLst/>
                <a:ea typeface="Times New Roman" panose="02020603050405020304" pitchFamily="18" charset="0"/>
              </a:rPr>
              <a:t>i</a:t>
            </a:r>
            <a:r>
              <a:rPr lang="en-US" sz="2500" dirty="0">
                <a:effectLst/>
                <a:ea typeface="Times New Roman" panose="02020603050405020304" pitchFamily="18" charset="0"/>
              </a:rPr>
              <a:t> </a:t>
            </a:r>
            <a:r>
              <a:rPr lang="en-US" sz="2500" dirty="0" err="1">
                <a:effectLst/>
                <a:ea typeface="Times New Roman" panose="02020603050405020304" pitchFamily="18" charset="0"/>
              </a:rPr>
              <a:t>rozporz</a:t>
            </a:r>
            <a:r>
              <a:rPr lang="pl-PL" sz="2500" dirty="0">
                <a:effectLst/>
                <a:ea typeface="Times New Roman" panose="02020603050405020304" pitchFamily="18" charset="0"/>
              </a:rPr>
              <a:t>ą</a:t>
            </a:r>
            <a:r>
              <a:rPr lang="en-US" sz="2500" dirty="0" err="1">
                <a:effectLst/>
                <a:ea typeface="Times New Roman" panose="02020603050405020304" pitchFamily="18" charset="0"/>
              </a:rPr>
              <a:t>dzania</a:t>
            </a:r>
            <a:r>
              <a:rPr lang="en-US" sz="2500" dirty="0">
                <a:effectLst/>
                <a:ea typeface="Times New Roman" panose="02020603050405020304" pitchFamily="18" charset="0"/>
              </a:rPr>
              <a:t> </a:t>
            </a:r>
            <a:r>
              <a:rPr lang="pl-PL" sz="2500" dirty="0">
                <a:ea typeface="Times New Roman" panose="02020603050405020304" pitchFamily="18" charset="0"/>
              </a:rPr>
              <a:t>ś</a:t>
            </a:r>
            <a:r>
              <a:rPr lang="en-US" sz="2500" dirty="0" err="1">
                <a:effectLst/>
                <a:ea typeface="Times New Roman" panose="02020603050405020304" pitchFamily="18" charset="0"/>
              </a:rPr>
              <a:t>rodkami</a:t>
            </a:r>
            <a:r>
              <a:rPr lang="en-US" sz="2500" spc="5" dirty="0">
                <a:effectLst/>
                <a:ea typeface="Times New Roman" panose="02020603050405020304" pitchFamily="18" charset="0"/>
              </a:rPr>
              <a:t> </a:t>
            </a:r>
            <a:r>
              <a:rPr lang="en-US" sz="2500" spc="-5" dirty="0" err="1">
                <a:effectLst/>
                <a:ea typeface="Times New Roman" panose="02020603050405020304" pitchFamily="18" charset="0"/>
              </a:rPr>
              <a:t>na</a:t>
            </a:r>
            <a:r>
              <a:rPr lang="en-US" sz="2500" spc="-5" dirty="0">
                <a:effectLst/>
                <a:ea typeface="Times New Roman" panose="02020603050405020304" pitchFamily="18" charset="0"/>
              </a:rPr>
              <a:t> </a:t>
            </a:r>
            <a:r>
              <a:rPr lang="en-US" sz="2500" spc="-5" dirty="0" err="1">
                <a:effectLst/>
                <a:ea typeface="Times New Roman" panose="02020603050405020304" pitchFamily="18" charset="0"/>
              </a:rPr>
              <a:t>nim</a:t>
            </a:r>
            <a:r>
              <a:rPr lang="en-US" sz="2500" spc="-5" dirty="0">
                <a:effectLst/>
                <a:ea typeface="Times New Roman" panose="02020603050405020304" pitchFamily="18" charset="0"/>
              </a:rPr>
              <a:t> </a:t>
            </a:r>
            <a:r>
              <a:rPr lang="en-US" sz="2500" spc="-5" dirty="0" err="1">
                <a:effectLst/>
                <a:ea typeface="Times New Roman" panose="02020603050405020304" pitchFamily="18" charset="0"/>
              </a:rPr>
              <a:t>zgromadzonymi</a:t>
            </a:r>
            <a:r>
              <a:rPr lang="pl-PL" sz="2500" spc="-5" dirty="0">
                <a:effectLst/>
                <a:ea typeface="Times New Roman" panose="02020603050405020304" pitchFamily="18" charset="0"/>
              </a:rPr>
              <a:t>,</a:t>
            </a:r>
          </a:p>
          <a:p>
            <a:r>
              <a:rPr lang="pl-PL" sz="2400" dirty="0"/>
              <a:t>205 dni – średni czas między włamaniem hakera a czasem wykrycia włamania</a:t>
            </a:r>
          </a:p>
          <a:p>
            <a:r>
              <a:rPr lang="pl-PL" sz="2400" dirty="0"/>
              <a:t>Dlatego przemysł </a:t>
            </a:r>
            <a:r>
              <a:rPr lang="pl-PL" sz="2400" dirty="0" err="1"/>
              <a:t>cyberbezpieczeństwa</a:t>
            </a:r>
            <a:r>
              <a:rPr lang="pl-PL" sz="2400" dirty="0"/>
              <a:t> jest jedną z branż globalnych rozwijających się najbardziej dynamicznie (szacunkowa wartość tej branży to w 2020 r. 170 mld dolarów rocznie). </a:t>
            </a:r>
          </a:p>
          <a:p>
            <a:endParaRPr lang="pl-PL" sz="2500" dirty="0"/>
          </a:p>
          <a:p>
            <a:endParaRPr lang="pl-PL" sz="2500" dirty="0"/>
          </a:p>
          <a:p>
            <a:pPr marL="0" indent="0">
              <a:buNone/>
            </a:pPr>
            <a:endParaRPr lang="pl-PL" sz="2500" dirty="0"/>
          </a:p>
        </p:txBody>
      </p:sp>
      <p:pic>
        <p:nvPicPr>
          <p:cNvPr id="5" name="Obraz 4">
            <a:extLst>
              <a:ext uri="{FF2B5EF4-FFF2-40B4-BE49-F238E27FC236}">
                <a16:creationId xmlns:a16="http://schemas.microsoft.com/office/drawing/2014/main" id="{5BC4D5E3-4B84-5998-29EB-2B62A6427B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988" y="4062118"/>
            <a:ext cx="2286319" cy="2114845"/>
          </a:xfrm>
          <a:prstGeom prst="rect">
            <a:avLst/>
          </a:prstGeom>
        </p:spPr>
      </p:pic>
    </p:spTree>
    <p:extLst>
      <p:ext uri="{BB962C8B-B14F-4D97-AF65-F5344CB8AC3E}">
        <p14:creationId xmlns:p14="http://schemas.microsoft.com/office/powerpoint/2010/main" val="18931420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838128-13A0-FEE6-D09F-347225F073A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4C64954-EAFB-08A0-0AA8-02EDDCC90DD4}"/>
              </a:ext>
            </a:extLst>
          </p:cNvPr>
          <p:cNvSpPr>
            <a:spLocks noGrp="1"/>
          </p:cNvSpPr>
          <p:nvPr>
            <p:ph idx="1"/>
          </p:nvPr>
        </p:nvSpPr>
        <p:spPr/>
        <p:txBody>
          <a:bodyPr>
            <a:normAutofit/>
          </a:bodyPr>
          <a:lstStyle/>
          <a:p>
            <a:pPr algn="l"/>
            <a:r>
              <a:rPr lang="pl-PL" sz="2200" b="0" i="0" dirty="0">
                <a:solidFill>
                  <a:srgbClr val="333333"/>
                </a:solidFill>
                <a:effectLst/>
              </a:rPr>
              <a:t>Do uwierzytelnienia wykorzystuje się m.in. hasło, kod PIN, SMS, kod jednorazowy z karty kodów (TAN) lub aplikacji mobilnej, kod QR, okazanie instrumentu płatniczego, </a:t>
            </a:r>
            <a:r>
              <a:rPr lang="pl-PL" sz="2200" b="0" i="0" dirty="0" err="1">
                <a:solidFill>
                  <a:srgbClr val="333333"/>
                </a:solidFill>
                <a:effectLst/>
              </a:rPr>
              <a:t>token</a:t>
            </a:r>
            <a:r>
              <a:rPr lang="pl-PL" sz="2200" b="0" i="0" dirty="0">
                <a:solidFill>
                  <a:srgbClr val="333333"/>
                </a:solidFill>
                <a:effectLst/>
              </a:rPr>
              <a:t>, pytania weryfikacyjne o wiadomości znane użytkownikowi.</a:t>
            </a:r>
          </a:p>
          <a:p>
            <a:pPr algn="l"/>
            <a:r>
              <a:rPr lang="pl-PL" sz="2200" b="0" i="0" dirty="0">
                <a:solidFill>
                  <a:srgbClr val="333333"/>
                </a:solidFill>
                <a:effectLst/>
              </a:rPr>
              <a:t>Ostatnio popularność zyskują zwłaszcza metody oparte na biometrii (m.in. odcisk palca, skanowanie tęczówki oka, analiza wyglądu twarzy, badanie brzmienia głosu). </a:t>
            </a:r>
          </a:p>
          <a:p>
            <a:pPr algn="l"/>
            <a:endParaRPr lang="pl-PL" sz="2200" b="0" i="0" dirty="0">
              <a:solidFill>
                <a:srgbClr val="333333"/>
              </a:solidFill>
              <a:effectLst/>
            </a:endParaRPr>
          </a:p>
          <a:p>
            <a:endParaRPr lang="pl-PL" sz="2200" dirty="0"/>
          </a:p>
        </p:txBody>
      </p:sp>
      <p:pic>
        <p:nvPicPr>
          <p:cNvPr id="4" name="Obraz 3">
            <a:extLst>
              <a:ext uri="{FF2B5EF4-FFF2-40B4-BE49-F238E27FC236}">
                <a16:creationId xmlns:a16="http://schemas.microsoft.com/office/drawing/2014/main" id="{E6BFACB9-FFC0-2E3A-BF2B-666DAABBD136}"/>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24729683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1FB46D-4A94-313D-944F-3F65F4E5A77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CD3119A-0798-8DFB-9B9A-20273D503258}"/>
              </a:ext>
            </a:extLst>
          </p:cNvPr>
          <p:cNvSpPr>
            <a:spLocks noGrp="1"/>
          </p:cNvSpPr>
          <p:nvPr>
            <p:ph idx="1"/>
          </p:nvPr>
        </p:nvSpPr>
        <p:spPr/>
        <p:txBody>
          <a:bodyPr>
            <a:normAutofit fontScale="85000" lnSpcReduction="10000"/>
          </a:bodyPr>
          <a:lstStyle/>
          <a:p>
            <a:pPr marL="0" indent="0" algn="l">
              <a:spcBef>
                <a:spcPts val="0"/>
              </a:spcBef>
              <a:buNone/>
            </a:pPr>
            <a:r>
              <a:rPr lang="pl-PL" dirty="0"/>
              <a:t>S</a:t>
            </a:r>
            <a:r>
              <a:rPr lang="pl-PL" b="0" i="0" dirty="0">
                <a:effectLst/>
              </a:rPr>
              <a:t>ilne uwierzytelnianie użytkownika – zgodnie z </a:t>
            </a:r>
            <a:r>
              <a:rPr lang="pl-PL" b="0" i="0" u="none" strike="noStrike" dirty="0">
                <a:effectLst/>
              </a:rPr>
              <a:t>art. 2 pkt 26aa</a:t>
            </a:r>
            <a:r>
              <a:rPr lang="pl-PL" b="0" i="0" dirty="0">
                <a:effectLst/>
              </a:rPr>
              <a:t> ustawy o usługach płatniczych– uwierzytelnianie zapewniające ochronę poufności danych w oparciu o zastosowanie co najmniej 2 elementów należących do kategorii:</a:t>
            </a:r>
          </a:p>
          <a:p>
            <a:pPr marL="0" indent="0" algn="l">
              <a:spcBef>
                <a:spcPts val="0"/>
              </a:spcBef>
              <a:buNone/>
            </a:pPr>
            <a:r>
              <a:rPr lang="pl-PL" b="0" i="0" dirty="0">
                <a:effectLst/>
              </a:rPr>
              <a:t>1) wiedza o czymś, o czym wie wyłącznie użytkownik; </a:t>
            </a:r>
          </a:p>
          <a:p>
            <a:pPr marL="0" indent="0" algn="l">
              <a:spcBef>
                <a:spcPts val="0"/>
              </a:spcBef>
              <a:buNone/>
            </a:pPr>
            <a:r>
              <a:rPr lang="pl-PL" dirty="0"/>
              <a:t>2) </a:t>
            </a:r>
            <a:r>
              <a:rPr lang="pl-PL" b="0" i="0" dirty="0">
                <a:effectLst/>
              </a:rPr>
              <a:t>posiadanie czegoś, co posiada wyłącznie użytkownik;</a:t>
            </a:r>
          </a:p>
          <a:p>
            <a:pPr marL="0" indent="0" algn="l">
              <a:spcBef>
                <a:spcPts val="0"/>
              </a:spcBef>
              <a:buNone/>
            </a:pPr>
            <a:r>
              <a:rPr lang="pl-PL" b="0" i="0" dirty="0">
                <a:effectLst/>
              </a:rPr>
              <a:t>3) cechy charakterystyczne użytkownika.</a:t>
            </a:r>
          </a:p>
          <a:p>
            <a:pPr marL="0" indent="0" algn="l">
              <a:spcBef>
                <a:spcPts val="0"/>
              </a:spcBef>
              <a:buNone/>
            </a:pPr>
            <a:r>
              <a:rPr lang="pl-PL" b="0" i="0" dirty="0">
                <a:effectLst/>
              </a:rPr>
              <a:t>Elementy te powinny być integralną częścią uwierzytelniania oraz cechować się niezależnością w taki sposób, że naruszenie jednego z tych elementów nie osłabia wiarygodności pozostałych.</a:t>
            </a:r>
          </a:p>
          <a:p>
            <a:pPr marL="0" indent="0" algn="l">
              <a:spcBef>
                <a:spcPts val="0"/>
              </a:spcBef>
              <a:buNone/>
            </a:pPr>
            <a:r>
              <a:rPr lang="pl-PL" b="0" i="0" dirty="0">
                <a:effectLst/>
              </a:rPr>
              <a:t>Dostawca ma obowiązek stosować silne uwierzytelnianie użytkownika w przypadku, gdy płatnik uzyskuje dostęp do swojego rachunku w trybie </a:t>
            </a:r>
            <a:r>
              <a:rPr lang="pl-PL" b="0" i="1" dirty="0">
                <a:effectLst/>
              </a:rPr>
              <a:t>on-line</a:t>
            </a:r>
            <a:r>
              <a:rPr lang="pl-PL" b="0" i="0" dirty="0">
                <a:effectLst/>
              </a:rPr>
              <a:t>, inicjuje elektroniczną transakcję płatniczą lub przeprowadza za pomocą kanału zdalnego czynność, która może wiązać się z ryzykiem oszustwa związanego z wykonywanymi usługami płatniczymi lub innych nadużyć (</a:t>
            </a:r>
            <a:r>
              <a:rPr lang="pl-PL" b="0" i="0" u="none" strike="noStrike" dirty="0">
                <a:effectLst/>
              </a:rPr>
              <a:t>art. 32i</a:t>
            </a:r>
            <a:r>
              <a:rPr lang="pl-PL" b="0" i="0" dirty="0">
                <a:effectLst/>
              </a:rPr>
              <a:t> ustawy o usługach płatniczych).</a:t>
            </a:r>
          </a:p>
          <a:p>
            <a:pPr>
              <a:spcBef>
                <a:spcPts val="0"/>
              </a:spcBef>
            </a:pPr>
            <a:endParaRPr lang="pl-PL" dirty="0"/>
          </a:p>
        </p:txBody>
      </p:sp>
    </p:spTree>
    <p:extLst>
      <p:ext uri="{BB962C8B-B14F-4D97-AF65-F5344CB8AC3E}">
        <p14:creationId xmlns:p14="http://schemas.microsoft.com/office/powerpoint/2010/main" val="41089421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DA2469-DE47-F39E-4E43-32DCBDE146A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925CD49-1ABD-0D07-3602-AE2229336264}"/>
              </a:ext>
            </a:extLst>
          </p:cNvPr>
          <p:cNvSpPr>
            <a:spLocks noGrp="1"/>
          </p:cNvSpPr>
          <p:nvPr>
            <p:ph idx="1"/>
          </p:nvPr>
        </p:nvSpPr>
        <p:spPr/>
        <p:txBody>
          <a:bodyPr/>
          <a:lstStyle/>
          <a:p>
            <a:r>
              <a:rPr lang="pl-PL" b="0" i="0" dirty="0">
                <a:effectLst/>
              </a:rPr>
              <a:t>Stosowanie silnego uwierzytelniania przez dostawcę ma wpływ na to, czy zostanie ograniczona odpowiedzialność płatnika w razie wystąpienia transakcji nieautoryzowanej (</a:t>
            </a:r>
            <a:r>
              <a:rPr lang="pl-PL" b="0" i="0" u="none" strike="noStrike" dirty="0">
                <a:effectLst/>
              </a:rPr>
              <a:t>art. 46 ust. 4a</a:t>
            </a:r>
            <a:r>
              <a:rPr lang="pl-PL" b="0" i="0" dirty="0">
                <a:effectLst/>
              </a:rPr>
              <a:t> ustawa o usługach płatniczych).</a:t>
            </a:r>
          </a:p>
          <a:p>
            <a:endParaRPr lang="pl-PL" dirty="0"/>
          </a:p>
        </p:txBody>
      </p:sp>
      <p:pic>
        <p:nvPicPr>
          <p:cNvPr id="4" name="Obraz 3">
            <a:extLst>
              <a:ext uri="{FF2B5EF4-FFF2-40B4-BE49-F238E27FC236}">
                <a16:creationId xmlns:a16="http://schemas.microsoft.com/office/drawing/2014/main" id="{33CE173E-15C8-17BC-8DBE-743D5A58511A}"/>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39366685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6E3D623-968A-B42E-5143-7896DBDE4A4D}"/>
              </a:ext>
            </a:extLst>
          </p:cNvPr>
          <p:cNvSpPr>
            <a:spLocks noGrp="1"/>
          </p:cNvSpPr>
          <p:nvPr>
            <p:ph type="title"/>
          </p:nvPr>
        </p:nvSpPr>
        <p:spPr/>
        <p:txBody>
          <a:bodyPr>
            <a:normAutofit/>
          </a:bodyPr>
          <a:lstStyle/>
          <a:p>
            <a:r>
              <a:rPr lang="pl-PL" sz="4000" b="1" i="0" dirty="0">
                <a:solidFill>
                  <a:srgbClr val="333333"/>
                </a:solidFill>
                <a:effectLst/>
                <a:latin typeface="Noto Serif" panose="02020600060500020200" pitchFamily="18" charset="0"/>
              </a:rPr>
              <a:t>Obowiązki użytkownika instrumentu płatniczego</a:t>
            </a:r>
            <a:endParaRPr lang="pl-PL" sz="4000" dirty="0"/>
          </a:p>
        </p:txBody>
      </p:sp>
      <p:sp>
        <p:nvSpPr>
          <p:cNvPr id="3" name="Symbol zastępczy zawartości 2">
            <a:extLst>
              <a:ext uri="{FF2B5EF4-FFF2-40B4-BE49-F238E27FC236}">
                <a16:creationId xmlns:a16="http://schemas.microsoft.com/office/drawing/2014/main" id="{0E798033-D617-96AD-FAD0-691303E213BC}"/>
              </a:ext>
            </a:extLst>
          </p:cNvPr>
          <p:cNvSpPr>
            <a:spLocks noGrp="1"/>
          </p:cNvSpPr>
          <p:nvPr>
            <p:ph idx="1"/>
          </p:nvPr>
        </p:nvSpPr>
        <p:spPr/>
        <p:txBody>
          <a:bodyPr>
            <a:normAutofit fontScale="77500" lnSpcReduction="20000"/>
          </a:bodyPr>
          <a:lstStyle/>
          <a:p>
            <a:pPr marL="0" indent="0" algn="l">
              <a:buNone/>
            </a:pPr>
            <a:r>
              <a:rPr lang="pl-PL" i="0" dirty="0">
                <a:solidFill>
                  <a:srgbClr val="333333"/>
                </a:solidFill>
                <a:effectLst/>
              </a:rPr>
              <a:t>Art. 42 ustawy o usługach płatniczych</a:t>
            </a:r>
          </a:p>
          <a:p>
            <a:pPr marL="0" indent="0" algn="l">
              <a:buNone/>
            </a:pPr>
            <a:r>
              <a:rPr lang="pl-PL" i="0" dirty="0">
                <a:solidFill>
                  <a:srgbClr val="333333"/>
                </a:solidFill>
                <a:effectLst/>
              </a:rPr>
              <a:t>1. Użytkownik uprawniony do korzystania z instrumentu płatniczego jest obowiązany:</a:t>
            </a:r>
          </a:p>
          <a:p>
            <a:pPr marL="0" indent="0" algn="l">
              <a:buNone/>
            </a:pPr>
            <a:r>
              <a:rPr lang="pl-PL" i="0" dirty="0">
                <a:solidFill>
                  <a:srgbClr val="333333"/>
                </a:solidFill>
                <a:effectLst/>
              </a:rPr>
              <a:t>1) korzystać z instrumentu płatniczego zgodnie z umową ramową oraz </a:t>
            </a:r>
          </a:p>
          <a:p>
            <a:pPr marL="0" indent="0" algn="l">
              <a:buNone/>
            </a:pPr>
            <a:r>
              <a:rPr lang="pl-PL" i="0" dirty="0">
                <a:solidFill>
                  <a:srgbClr val="333333"/>
                </a:solidFill>
                <a:effectLst/>
              </a:rPr>
              <a:t>2) zgłaszać niezwłocznie dostawcy lub podmiotowi wskazanemu przez dostawcę stwierdzenie utraty, kradzieży, przywłaszczenia albo nieuprawnionego użycia instrumentu płatniczego lub nieuprawnionego dostępu do tego instrumentu.</a:t>
            </a:r>
          </a:p>
          <a:p>
            <a:pPr marL="0" indent="0" algn="l">
              <a:buNone/>
            </a:pPr>
            <a:r>
              <a:rPr lang="pl-PL" i="0" dirty="0">
                <a:solidFill>
                  <a:srgbClr val="333333"/>
                </a:solidFill>
                <a:effectLst/>
              </a:rPr>
              <a:t>2. W celu spełnienia obowiązku, o którym mowa w ust. 1 pkt 1, użytkownik, z chwilą otrzymania instrumentu płatniczego, podejmuje niezbędne środki służące zapobieżeniu naruszeniu indywidualnych danych uwierzytelniających, w szczególności jest obowiązany do przechowywania instrumentu płatniczego z zachowaniem należytej staranności oraz nieudostępniania go osobom nieuprawnionym.</a:t>
            </a:r>
          </a:p>
          <a:p>
            <a:pPr marL="0" indent="0" algn="l">
              <a:buNone/>
            </a:pPr>
            <a:r>
              <a:rPr lang="pl-PL" i="0" dirty="0">
                <a:solidFill>
                  <a:srgbClr val="333333"/>
                </a:solidFill>
                <a:effectLst/>
              </a:rPr>
              <a:t>3. Umowa ramowa, o której mowa w ust. 1 pkt 1, powinna zawierać obiektywne, niedyskryminujące i proporcjonalne postanowienia dotyczące wydawania i użytkowania instrumentu płatniczego.</a:t>
            </a:r>
          </a:p>
          <a:p>
            <a:endParaRPr lang="pl-PL" dirty="0"/>
          </a:p>
        </p:txBody>
      </p:sp>
    </p:spTree>
    <p:extLst>
      <p:ext uri="{BB962C8B-B14F-4D97-AF65-F5344CB8AC3E}">
        <p14:creationId xmlns:p14="http://schemas.microsoft.com/office/powerpoint/2010/main" val="8097132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23C6A4B-5E5F-6D11-8A59-120EE40EB7B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958FDA2-BF0E-7106-4F74-7F3193684093}"/>
              </a:ext>
            </a:extLst>
          </p:cNvPr>
          <p:cNvSpPr>
            <a:spLocks noGrp="1"/>
          </p:cNvSpPr>
          <p:nvPr>
            <p:ph idx="1"/>
          </p:nvPr>
        </p:nvSpPr>
        <p:spPr/>
        <p:txBody>
          <a:bodyPr>
            <a:normAutofit/>
          </a:bodyPr>
          <a:lstStyle/>
          <a:p>
            <a:pPr algn="l"/>
            <a:r>
              <a:rPr lang="pl-PL" sz="2400" b="0" i="0" dirty="0">
                <a:effectLst/>
              </a:rPr>
              <a:t>Instrumentem płatniczym jest m.in. karta płatnicza (zob. </a:t>
            </a:r>
            <a:r>
              <a:rPr lang="pl-PL" sz="2400" b="0" i="0" u="none" strike="noStrike" dirty="0">
                <a:effectLst/>
              </a:rPr>
              <a:t>art. 2 pkt 15a</a:t>
            </a:r>
            <a:r>
              <a:rPr lang="pl-PL" sz="2400" b="0" i="0" dirty="0">
                <a:effectLst/>
              </a:rPr>
              <a:t> ustawy o usługach płatniczych) oraz system bankowości elektronicznej.</a:t>
            </a:r>
          </a:p>
          <a:p>
            <a:pPr algn="l"/>
            <a:r>
              <a:rPr lang="pl-PL" sz="2400" b="0" i="0" dirty="0">
                <a:effectLst/>
              </a:rPr>
              <a:t>Na użytkownika, któremu wydano instrument płatniczy, w art. 42 ust. 1 i 2 </a:t>
            </a:r>
            <a:r>
              <a:rPr lang="pl-PL" sz="2400" b="0" i="0" dirty="0" err="1">
                <a:effectLst/>
              </a:rPr>
              <a:t>ww</a:t>
            </a:r>
            <a:r>
              <a:rPr lang="pl-PL" sz="2400" b="0" i="0" dirty="0">
                <a:effectLst/>
              </a:rPr>
              <a:t> ustawy nałożono pewne obowiązki związane z bezpiecznym korzystaniem z tego instrumentu, zachowaniem poufności indywidualnych danych uwierzytelniających oraz zapobieganiem transakcjom nieautoryzowanym.</a:t>
            </a:r>
          </a:p>
          <a:p>
            <a:pPr algn="l"/>
            <a:r>
              <a:rPr lang="pl-PL" sz="2400" b="0" i="0" dirty="0">
                <a:effectLst/>
              </a:rPr>
              <a:t>Obowiązki te ciążą na użytkowniku z mocy ustawy. Nie jest konieczne, aby zostały odzwierciedlone w treści umowy.</a:t>
            </a:r>
          </a:p>
          <a:p>
            <a:endParaRPr lang="pl-PL" sz="2400" dirty="0"/>
          </a:p>
        </p:txBody>
      </p:sp>
      <p:pic>
        <p:nvPicPr>
          <p:cNvPr id="4" name="Obraz 3">
            <a:extLst>
              <a:ext uri="{FF2B5EF4-FFF2-40B4-BE49-F238E27FC236}">
                <a16:creationId xmlns:a16="http://schemas.microsoft.com/office/drawing/2014/main" id="{BFBC7CA1-9FB6-5A61-215B-24F1DAAABCCA}"/>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40143959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CC9B6A-700A-286B-803D-69B0DE4EDC0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632C183-57A2-8E03-A182-9CD93470E37D}"/>
              </a:ext>
            </a:extLst>
          </p:cNvPr>
          <p:cNvSpPr>
            <a:spLocks noGrp="1"/>
          </p:cNvSpPr>
          <p:nvPr>
            <p:ph idx="1"/>
          </p:nvPr>
        </p:nvSpPr>
        <p:spPr/>
        <p:txBody>
          <a:bodyPr>
            <a:normAutofit/>
          </a:bodyPr>
          <a:lstStyle/>
          <a:p>
            <a:r>
              <a:rPr lang="pl-PL" sz="2500" b="0" i="0" dirty="0">
                <a:solidFill>
                  <a:srgbClr val="333333"/>
                </a:solidFill>
                <a:effectLst/>
              </a:rPr>
              <a:t>W zawartej umowie można doprecyzować oraz skonkretyzować treść obowiązków ciążących na użytkowniku. Postanowienia umowy ramowej, które dotyczą wydawania i używania instrumentu płatniczego, powinny być obiektywne, niedyskryminujące i proporcjonalne (art. 42 ust. 3 ustawy). Postanowienia takie mogą zostać wprowadzone również w wzorcu umowy, np. regulaminie. </a:t>
            </a:r>
          </a:p>
          <a:p>
            <a:r>
              <a:rPr lang="pl-PL" sz="2500" b="0" i="0" dirty="0">
                <a:solidFill>
                  <a:srgbClr val="333333"/>
                </a:solidFill>
                <a:effectLst/>
              </a:rPr>
              <a:t>Informacje zamieszczone na stronie internetowej dostawcy usług płatniczych albo w systemie transakcyjnym (np. komunikaty bezpieczeństwa) nie stanowią źródła obowiązków po stronie użytkownika!!!</a:t>
            </a:r>
            <a:endParaRPr lang="pl-PL" sz="2500" dirty="0"/>
          </a:p>
        </p:txBody>
      </p:sp>
    </p:spTree>
    <p:extLst>
      <p:ext uri="{BB962C8B-B14F-4D97-AF65-F5344CB8AC3E}">
        <p14:creationId xmlns:p14="http://schemas.microsoft.com/office/powerpoint/2010/main" val="12016154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03DFEF-45B3-6958-2307-BCEA6F0B039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BB44DBEF-8A26-1742-093A-EDFE8FAD8E51}"/>
              </a:ext>
            </a:extLst>
          </p:cNvPr>
          <p:cNvSpPr>
            <a:spLocks noGrp="1"/>
          </p:cNvSpPr>
          <p:nvPr>
            <p:ph idx="1"/>
          </p:nvPr>
        </p:nvSpPr>
        <p:spPr/>
        <p:txBody>
          <a:bodyPr>
            <a:normAutofit/>
          </a:bodyPr>
          <a:lstStyle/>
          <a:p>
            <a:r>
              <a:rPr lang="pl-PL" sz="2500" dirty="0"/>
              <a:t>ALE!! </a:t>
            </a:r>
            <a:r>
              <a:rPr lang="pl-PL" sz="2500" b="0" i="0" dirty="0">
                <a:solidFill>
                  <a:srgbClr val="333333"/>
                </a:solidFill>
                <a:effectLst/>
              </a:rPr>
              <a:t>obowiązki wynikające z </a:t>
            </a:r>
            <a:r>
              <a:rPr lang="pl-PL" sz="2500" dirty="0"/>
              <a:t>art. 43 ust. 1 pkt 2 ustawy </a:t>
            </a:r>
            <a:r>
              <a:rPr lang="pl-PL" sz="2500" b="0" i="0" dirty="0">
                <a:solidFill>
                  <a:srgbClr val="333333"/>
                </a:solidFill>
                <a:effectLst/>
              </a:rPr>
              <a:t>nie powstają po stronie użytkownika, gdy przysłano mu niezamówiony instrument płatniczy </a:t>
            </a:r>
          </a:p>
          <a:p>
            <a:r>
              <a:rPr lang="pl-PL" sz="2500" b="0" i="0" dirty="0">
                <a:solidFill>
                  <a:srgbClr val="333333"/>
                </a:solidFill>
                <a:effectLst/>
              </a:rPr>
              <a:t>Charakter instrumentu płatniczego oraz zastosowana konstrukcja techniczna determinują sposób jego używania oraz wymagane środki bezpieczeństwa. Ważne jest, czy instrument ma charakter materialny, czy elektroniczny.</a:t>
            </a:r>
            <a:endParaRPr lang="pl-PL" sz="2500" dirty="0"/>
          </a:p>
        </p:txBody>
      </p:sp>
      <p:pic>
        <p:nvPicPr>
          <p:cNvPr id="4" name="Obraz 3">
            <a:extLst>
              <a:ext uri="{FF2B5EF4-FFF2-40B4-BE49-F238E27FC236}">
                <a16:creationId xmlns:a16="http://schemas.microsoft.com/office/drawing/2014/main" id="{F204C30A-4EE2-6DF5-E7D6-385B8E46EE66}"/>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31246802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EB613F-0F60-F066-C016-CF221042B8B6}"/>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59E4CB7-D321-9A96-A040-C15F7F4C447A}"/>
              </a:ext>
            </a:extLst>
          </p:cNvPr>
          <p:cNvSpPr>
            <a:spLocks noGrp="1"/>
          </p:cNvSpPr>
          <p:nvPr>
            <p:ph idx="1"/>
          </p:nvPr>
        </p:nvSpPr>
        <p:spPr/>
        <p:txBody>
          <a:bodyPr>
            <a:normAutofit lnSpcReduction="10000"/>
          </a:bodyPr>
          <a:lstStyle/>
          <a:p>
            <a:pPr algn="just"/>
            <a:r>
              <a:rPr lang="pl-PL" i="0" dirty="0">
                <a:effectLst/>
              </a:rPr>
              <a:t>To użytkownik jest zobowiązany podjąć działania, które zapewniają ochronę indywidualnych danych uwierzytelniających przed dostępem osób niepowołanych. Dotyczy to również ochrony instrumentu płatniczego.</a:t>
            </a:r>
          </a:p>
          <a:p>
            <a:pPr algn="just"/>
            <a:r>
              <a:rPr lang="pl-PL" i="0" dirty="0">
                <a:effectLst/>
              </a:rPr>
              <a:t>Chodzi o PIN lub login oraz hasło do systemu transakcyjnego dostawcy.</a:t>
            </a:r>
          </a:p>
          <a:p>
            <a:pPr algn="just"/>
            <a:r>
              <a:rPr lang="pl-PL" i="0" dirty="0">
                <a:effectLst/>
              </a:rPr>
              <a:t>Dotyczy to również ochrony informacji oraz instrumentów służących do autoryzowania transakcji płatniczej (np. kod otrzymany SMS-em, papierowa karta kodów, </a:t>
            </a:r>
            <a:r>
              <a:rPr lang="pl-PL" i="0" dirty="0" err="1">
                <a:effectLst/>
              </a:rPr>
              <a:t>token</a:t>
            </a:r>
            <a:r>
              <a:rPr lang="pl-PL" i="0" dirty="0">
                <a:effectLst/>
              </a:rPr>
              <a:t>).</a:t>
            </a:r>
          </a:p>
          <a:p>
            <a:pPr algn="just"/>
            <a:r>
              <a:rPr lang="pl-PL" i="0" dirty="0">
                <a:effectLst/>
              </a:rPr>
              <a:t>Dyrektywa PSD2 wskazuje, że środki bezpieczeństwa wymagane od użytkownika powinny być racjonalne (</a:t>
            </a:r>
            <a:r>
              <a:rPr lang="pl-PL" i="0" u="none" strike="noStrike" dirty="0">
                <a:effectLst/>
              </a:rPr>
              <a:t>art. 69 ust. 2</a:t>
            </a:r>
            <a:r>
              <a:rPr lang="pl-PL" i="0" dirty="0">
                <a:effectLst/>
              </a:rPr>
              <a:t> PSD2).</a:t>
            </a:r>
          </a:p>
          <a:p>
            <a:pPr algn="just"/>
            <a:endParaRPr lang="pl-PL" dirty="0"/>
          </a:p>
        </p:txBody>
      </p:sp>
    </p:spTree>
    <p:extLst>
      <p:ext uri="{BB962C8B-B14F-4D97-AF65-F5344CB8AC3E}">
        <p14:creationId xmlns:p14="http://schemas.microsoft.com/office/powerpoint/2010/main" val="684454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B3AFED-AFB5-3171-A536-371B22C94043}"/>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16512569-5BEC-F898-C0EA-7258CEF459CD}"/>
              </a:ext>
            </a:extLst>
          </p:cNvPr>
          <p:cNvSpPr>
            <a:spLocks noGrp="1"/>
          </p:cNvSpPr>
          <p:nvPr>
            <p:ph idx="1"/>
          </p:nvPr>
        </p:nvSpPr>
        <p:spPr/>
        <p:txBody>
          <a:bodyPr>
            <a:normAutofit/>
          </a:bodyPr>
          <a:lstStyle/>
          <a:p>
            <a:pPr algn="l"/>
            <a:r>
              <a:rPr lang="pl-PL" sz="2200" b="0" i="0" dirty="0">
                <a:effectLst/>
              </a:rPr>
              <a:t>W dyrektywie PSD2 podano, że przykładem naruszenia tego obowiązku jest przechowywanie danych uwierzytelniających stosowanych do autoryzacji transakcji płatniczej w pobliżu instrumentu płatniczego, w formie jawnej i łatwo rozpoznawalnej dla innych osób (motyw 72 preambuły do dyrektywy PSD2).</a:t>
            </a:r>
          </a:p>
          <a:p>
            <a:pPr algn="l"/>
            <a:r>
              <a:rPr lang="pl-PL" sz="2200" b="0" i="0" dirty="0">
                <a:effectLst/>
              </a:rPr>
              <a:t>Przykład: Użytkownik rażąco narusza ten obowiązek, gdy zapisuje numer PIN na karcie płatniczej albo przechowuje adnotację z zapisanym numerem wraz z kartą.</a:t>
            </a:r>
          </a:p>
          <a:p>
            <a:pPr algn="l"/>
            <a:r>
              <a:rPr lang="pl-PL" sz="2200" b="0" i="0" dirty="0">
                <a:effectLst/>
              </a:rPr>
              <a:t>Rażącym naruszeniem obowiązku jest zapisanie loginu oraz hasła do systemu bankowości elektronicznej na karteczce przymocowanej do laptopa.</a:t>
            </a:r>
          </a:p>
          <a:p>
            <a:pPr algn="l"/>
            <a:r>
              <a:rPr lang="pl-PL" sz="2200" b="0" i="0" dirty="0">
                <a:effectLst/>
              </a:rPr>
              <a:t>Nie ma dostatecznych podstaw, aby wymagać od użytkownika, żeby w szczególny sposób sformułował on kod PIN do karty płatniczej. Kod ten może wyrażać – łatwą do zapamiętania – liczbę związaną z użytkownikiem (np. rok urodzenia – wyr. SO w Łodzi z 20.12.2016 r., </a:t>
            </a:r>
            <a:r>
              <a:rPr lang="pl-PL" sz="2200" b="0" i="0" u="none" strike="noStrike" dirty="0">
                <a:effectLst/>
              </a:rPr>
              <a:t>III Ca 1101/16</a:t>
            </a:r>
            <a:r>
              <a:rPr lang="pl-PL" sz="2200" b="0" i="0" dirty="0">
                <a:effectLst/>
              </a:rPr>
              <a:t>, </a:t>
            </a:r>
            <a:r>
              <a:rPr lang="pl-PL" sz="2200" b="0" i="0" dirty="0" err="1">
                <a:effectLst/>
              </a:rPr>
              <a:t>Legalis</a:t>
            </a:r>
            <a:r>
              <a:rPr lang="pl-PL" sz="2200" b="0" i="0" dirty="0">
                <a:effectLst/>
              </a:rPr>
              <a:t>).</a:t>
            </a:r>
          </a:p>
          <a:p>
            <a:endParaRPr lang="pl-PL" sz="2200" dirty="0"/>
          </a:p>
        </p:txBody>
      </p:sp>
    </p:spTree>
    <p:extLst>
      <p:ext uri="{BB962C8B-B14F-4D97-AF65-F5344CB8AC3E}">
        <p14:creationId xmlns:p14="http://schemas.microsoft.com/office/powerpoint/2010/main" val="28426735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4A60BF-A164-2151-334A-59C62084567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FB1C125-7ADB-0802-2052-6D41BE79D66E}"/>
              </a:ext>
            </a:extLst>
          </p:cNvPr>
          <p:cNvSpPr>
            <a:spLocks noGrp="1"/>
          </p:cNvSpPr>
          <p:nvPr>
            <p:ph idx="1"/>
          </p:nvPr>
        </p:nvSpPr>
        <p:spPr/>
        <p:txBody>
          <a:bodyPr>
            <a:normAutofit fontScale="77500" lnSpcReduction="20000"/>
          </a:bodyPr>
          <a:lstStyle/>
          <a:p>
            <a:pPr algn="l"/>
            <a:r>
              <a:rPr lang="pl-PL" b="0" i="0" dirty="0">
                <a:effectLst/>
                <a:latin typeface="Calibri" panose="020F0502020204030204" pitchFamily="34" charset="0"/>
                <a:cs typeface="Calibri" panose="020F0502020204030204" pitchFamily="34" charset="0"/>
              </a:rPr>
              <a:t>Ochrona polega m.in. na systematycznym aktualizowaniu systemu operacyjnego zainstalowanego na urządzeniu.</a:t>
            </a:r>
          </a:p>
          <a:p>
            <a:pPr algn="l"/>
            <a:r>
              <a:rPr lang="pl-PL" b="0" i="0" dirty="0">
                <a:effectLst/>
                <a:latin typeface="Calibri" panose="020F0502020204030204" pitchFamily="34" charset="0"/>
                <a:cs typeface="Calibri" panose="020F0502020204030204" pitchFamily="34" charset="0"/>
              </a:rPr>
              <a:t>Użytkownik ma obowiązek zainstalować, aktywować oraz aktualizować – powszechnie dostępne – oprogramowanie antywirusowe na takich urządzeniach.</a:t>
            </a:r>
          </a:p>
          <a:p>
            <a:pPr algn="l"/>
            <a:r>
              <a:rPr lang="pl-PL" b="0" i="0" dirty="0">
                <a:effectLst/>
                <a:latin typeface="Calibri" panose="020F0502020204030204" pitchFamily="34" charset="0"/>
                <a:cs typeface="Calibri" panose="020F0502020204030204" pitchFamily="34" charset="0"/>
              </a:rPr>
              <a:t>Dostawca nie może wymagać od użytkownika, aby zainstalowano jedynie oprogramowanie antywirusowe dostarczone przez dostawcę albo uzyskano szczególne certyfikaty bezpieczeństwa (art. 42 ust. 3 ustawy).</a:t>
            </a:r>
          </a:p>
          <a:p>
            <a:pPr algn="l"/>
            <a:r>
              <a:rPr lang="pl-PL" b="0" i="0" dirty="0">
                <a:effectLst/>
                <a:latin typeface="Calibri" panose="020F0502020204030204" pitchFamily="34" charset="0"/>
                <a:cs typeface="Calibri" panose="020F0502020204030204" pitchFamily="34" charset="0"/>
              </a:rPr>
              <a:t>Użytkownik powinien zachować odpowiednią przezorność przy instalowaniu aplikacji na swoim urządzeniu, aby uniknąć zainfekowania przez wirusy (tzw. konie trojańskie).</a:t>
            </a:r>
          </a:p>
          <a:p>
            <a:pPr algn="l"/>
            <a:r>
              <a:rPr lang="pl-PL" b="0" i="0" dirty="0">
                <a:effectLst/>
                <a:latin typeface="Calibri" panose="020F0502020204030204" pitchFamily="34" charset="0"/>
                <a:cs typeface="Calibri" panose="020F0502020204030204" pitchFamily="34" charset="0"/>
              </a:rPr>
              <a:t>Nie można wymagać od użytkownika, aby używał określonego komputera bądź </a:t>
            </a:r>
            <a:r>
              <a:rPr lang="pl-PL" b="0" i="0" dirty="0" err="1">
                <a:effectLst/>
                <a:latin typeface="Calibri" panose="020F0502020204030204" pitchFamily="34" charset="0"/>
                <a:cs typeface="Calibri" panose="020F0502020204030204" pitchFamily="34" charset="0"/>
              </a:rPr>
              <a:t>smartfona</a:t>
            </a:r>
            <a:r>
              <a:rPr lang="pl-PL" b="0" i="0" dirty="0">
                <a:effectLst/>
                <a:latin typeface="Calibri" panose="020F0502020204030204" pitchFamily="34" charset="0"/>
                <a:cs typeface="Calibri" panose="020F0502020204030204" pitchFamily="34" charset="0"/>
              </a:rPr>
              <a:t> wyłącznie w celu dostępu do systemu bankowości elektronicznej.</a:t>
            </a:r>
          </a:p>
          <a:p>
            <a:pPr algn="l"/>
            <a:r>
              <a:rPr lang="pl-PL" b="0" i="0" dirty="0">
                <a:effectLst/>
                <a:latin typeface="Calibri" panose="020F0502020204030204" pitchFamily="34" charset="0"/>
                <a:cs typeface="Calibri" panose="020F0502020204030204" pitchFamily="34" charset="0"/>
              </a:rPr>
              <a:t>Zasadniczo nie ma podstaw do wymagania od użytkowników (zwłaszcza konsumentów), aby na bieżąco zapoznawali się z komunikatami bezpieczeństwa, które są zamieszczane na stronie internetowej dostawcy usług płatniczych.</a:t>
            </a:r>
          </a:p>
          <a:p>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50030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ytuł 1">
            <a:extLst>
              <a:ext uri="{FF2B5EF4-FFF2-40B4-BE49-F238E27FC236}">
                <a16:creationId xmlns:a16="http://schemas.microsoft.com/office/drawing/2014/main" id="{E5C29007-FF81-E8F1-06E3-46488071B478}"/>
              </a:ext>
            </a:extLst>
          </p:cNvPr>
          <p:cNvSpPr>
            <a:spLocks noGrp="1"/>
          </p:cNvSpPr>
          <p:nvPr>
            <p:ph type="title"/>
          </p:nvPr>
        </p:nvSpPr>
        <p:spPr>
          <a:xfrm>
            <a:off x="838200" y="168676"/>
            <a:ext cx="6155988" cy="230820"/>
          </a:xfrm>
        </p:spPr>
        <p:txBody>
          <a:bodyPr anchor="b">
            <a:normAutofit fontScale="90000"/>
          </a:bodyPr>
          <a:lstStyle/>
          <a:p>
            <a:endParaRPr lang="pl-PL" sz="5600" dirty="0"/>
          </a:p>
        </p:txBody>
      </p:sp>
      <p:cxnSp>
        <p:nvCxnSpPr>
          <p:cNvPr id="7" name="Straight Connector 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32E6DAC5-8FAD-4511-AF6F-5B02225CD20F}"/>
              </a:ext>
            </a:extLst>
          </p:cNvPr>
          <p:cNvSpPr>
            <a:spLocks noGrp="1"/>
          </p:cNvSpPr>
          <p:nvPr>
            <p:ph idx="1"/>
          </p:nvPr>
        </p:nvSpPr>
        <p:spPr>
          <a:xfrm>
            <a:off x="803776" y="896645"/>
            <a:ext cx="6190412" cy="5395995"/>
          </a:xfrm>
        </p:spPr>
        <p:txBody>
          <a:bodyPr anchor="t">
            <a:normAutofit/>
          </a:bodyPr>
          <a:lstStyle/>
          <a:p>
            <a:pPr>
              <a:spcBef>
                <a:spcPts val="0"/>
              </a:spcBef>
            </a:pPr>
            <a:r>
              <a:rPr lang="pl-PL" sz="2000" dirty="0">
                <a:solidFill>
                  <a:schemeClr val="tx1">
                    <a:alpha val="80000"/>
                  </a:schemeClr>
                </a:solidFill>
                <a:effectLst/>
                <a:ea typeface="Times New Roman" panose="02020603050405020304" pitchFamily="18" charset="0"/>
              </a:rPr>
              <a:t>N</a:t>
            </a:r>
            <a:r>
              <a:rPr lang="en-US" sz="2000" dirty="0" err="1">
                <a:solidFill>
                  <a:schemeClr val="tx1">
                    <a:alpha val="80000"/>
                  </a:schemeClr>
                </a:solidFill>
                <a:effectLst/>
                <a:ea typeface="Times New Roman" panose="02020603050405020304" pitchFamily="18" charset="0"/>
              </a:rPr>
              <a:t>iemo</a:t>
            </a:r>
            <a:r>
              <a:rPr lang="pl-PL" sz="2000" dirty="0" err="1">
                <a:solidFill>
                  <a:schemeClr val="tx1">
                    <a:alpha val="80000"/>
                  </a:schemeClr>
                </a:solidFill>
                <a:effectLst/>
                <a:ea typeface="Times New Roman" panose="02020603050405020304" pitchFamily="18" charset="0"/>
              </a:rPr>
              <a:t>żność</a:t>
            </a:r>
            <a:r>
              <a:rPr lang="pl-PL"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bezpo</a:t>
            </a:r>
            <a:r>
              <a:rPr lang="en-US" sz="2000" dirty="0">
                <a:solidFill>
                  <a:schemeClr val="tx1">
                    <a:alpha val="80000"/>
                  </a:schemeClr>
                </a:solidFill>
                <a:effectLst/>
                <a:ea typeface="Times New Roman" panose="02020603050405020304" pitchFamily="18" charset="0"/>
              </a:rPr>
              <a:t>­</a:t>
            </a:r>
            <a:r>
              <a:rPr lang="pl-PL" sz="2000" spc="5" dirty="0">
                <a:solidFill>
                  <a:schemeClr val="tx1">
                    <a:alpha val="80000"/>
                  </a:schemeClr>
                </a:solidFill>
                <a:ea typeface="Times New Roman" panose="02020603050405020304" pitchFamily="18" charset="0"/>
              </a:rPr>
              <a:t>ś</a:t>
            </a:r>
            <a:r>
              <a:rPr lang="en-US" sz="2000" dirty="0" err="1">
                <a:solidFill>
                  <a:schemeClr val="tx1">
                    <a:alpha val="80000"/>
                  </a:schemeClr>
                </a:solidFill>
                <a:effectLst/>
                <a:ea typeface="Times New Roman" panose="02020603050405020304" pitchFamily="18" charset="0"/>
              </a:rPr>
              <a:t>redniej</a:t>
            </a:r>
            <a:r>
              <a:rPr lang="en-US"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identyfikacji</a:t>
            </a:r>
            <a:r>
              <a:rPr lang="en-US" sz="2000" dirty="0">
                <a:solidFill>
                  <a:schemeClr val="tx1">
                    <a:alpha val="80000"/>
                  </a:schemeClr>
                </a:solidFill>
                <a:effectLst/>
                <a:ea typeface="Times New Roman" panose="02020603050405020304" pitchFamily="18" charset="0"/>
              </a:rPr>
              <a:t> to</a:t>
            </a:r>
            <a:r>
              <a:rPr lang="pl-PL" sz="2000" dirty="0">
                <a:solidFill>
                  <a:schemeClr val="tx1">
                    <a:alpha val="80000"/>
                  </a:schemeClr>
                </a:solidFill>
                <a:effectLst/>
                <a:ea typeface="Times New Roman" panose="02020603050405020304" pitchFamily="18" charset="0"/>
              </a:rPr>
              <a:t>ż</a:t>
            </a:r>
            <a:r>
              <a:rPr lang="en-US" sz="2000" dirty="0" err="1">
                <a:solidFill>
                  <a:schemeClr val="tx1">
                    <a:alpha val="80000"/>
                  </a:schemeClr>
                </a:solidFill>
                <a:effectLst/>
                <a:ea typeface="Times New Roman" panose="02020603050405020304" pitchFamily="18" charset="0"/>
              </a:rPr>
              <a:t>samosci</a:t>
            </a:r>
            <a:r>
              <a:rPr lang="en-US"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wydaj</a:t>
            </a:r>
            <a:r>
              <a:rPr lang="pl-PL" sz="2000" dirty="0" err="1">
                <a:solidFill>
                  <a:schemeClr val="tx1">
                    <a:alpha val="80000"/>
                  </a:schemeClr>
                </a:solidFill>
                <a:effectLst/>
                <a:ea typeface="Times New Roman" panose="02020603050405020304" pitchFamily="18" charset="0"/>
              </a:rPr>
              <a:t>ąc</a:t>
            </a:r>
            <a:r>
              <a:rPr lang="en-US" sz="2000" dirty="0">
                <a:solidFill>
                  <a:schemeClr val="tx1">
                    <a:alpha val="80000"/>
                  </a:schemeClr>
                </a:solidFill>
                <a:effectLst/>
                <a:ea typeface="Times New Roman" panose="02020603050405020304" pitchFamily="18" charset="0"/>
              </a:rPr>
              <a:t>ego </a:t>
            </a:r>
            <a:r>
              <a:rPr lang="en-US" sz="2000" dirty="0" err="1">
                <a:solidFill>
                  <a:schemeClr val="tx1">
                    <a:alpha val="80000"/>
                  </a:schemeClr>
                </a:solidFill>
                <a:effectLst/>
                <a:ea typeface="Times New Roman" panose="02020603050405020304" pitchFamily="18" charset="0"/>
              </a:rPr>
              <a:t>dyspozyc</a:t>
            </a:r>
            <a:r>
              <a:rPr lang="pl-PL" sz="2000" dirty="0" err="1">
                <a:solidFill>
                  <a:schemeClr val="tx1">
                    <a:alpha val="80000"/>
                  </a:schemeClr>
                </a:solidFill>
                <a:effectLst/>
                <a:ea typeface="Times New Roman" panose="02020603050405020304" pitchFamily="18" charset="0"/>
              </a:rPr>
              <a:t>ję</a:t>
            </a:r>
            <a:r>
              <a:rPr lang="pl-PL" sz="2000" dirty="0">
                <a:solidFill>
                  <a:schemeClr val="tx1">
                    <a:alpha val="80000"/>
                  </a:schemeClr>
                </a:solidFill>
                <a:effectLst/>
                <a:ea typeface="Times New Roman" panose="02020603050405020304" pitchFamily="18" charset="0"/>
              </a:rPr>
              <a:t> bankowi</a:t>
            </a:r>
          </a:p>
          <a:p>
            <a:pPr>
              <a:spcBef>
                <a:spcPts val="0"/>
              </a:spcBef>
            </a:pPr>
            <a:r>
              <a:rPr lang="en-US" sz="2000" dirty="0">
                <a:solidFill>
                  <a:schemeClr val="tx1">
                    <a:alpha val="80000"/>
                  </a:schemeClr>
                </a:solidFill>
                <a:effectLst/>
                <a:ea typeface="Times New Roman" panose="02020603050405020304" pitchFamily="18" charset="0"/>
              </a:rPr>
              <a:t>Na </a:t>
            </a:r>
            <a:r>
              <a:rPr lang="en-US" sz="2000" dirty="0" err="1">
                <a:solidFill>
                  <a:schemeClr val="tx1">
                    <a:alpha val="80000"/>
                  </a:schemeClr>
                </a:solidFill>
                <a:effectLst/>
                <a:ea typeface="Times New Roman" panose="02020603050405020304" pitchFamily="18" charset="0"/>
              </a:rPr>
              <a:t>banku</a:t>
            </a:r>
            <a:r>
              <a:rPr lang="pl-PL" sz="2000" dirty="0">
                <a:solidFill>
                  <a:schemeClr val="tx1">
                    <a:alpha val="80000"/>
                  </a:schemeClr>
                </a:solidFill>
                <a:ea typeface="Times New Roman" panose="02020603050405020304" pitchFamily="18" charset="0"/>
              </a:rPr>
              <a:t> (</a:t>
            </a:r>
            <a:r>
              <a:rPr lang="en-US" sz="2000" dirty="0">
                <a:solidFill>
                  <a:schemeClr val="tx1">
                    <a:alpha val="80000"/>
                  </a:schemeClr>
                </a:solidFill>
                <a:effectLst/>
                <a:ea typeface="Times New Roman" panose="02020603050405020304" pitchFamily="18" charset="0"/>
              </a:rPr>
              <a:t>us</a:t>
            </a:r>
            <a:r>
              <a:rPr lang="pl-PL" sz="2000" dirty="0">
                <a:solidFill>
                  <a:schemeClr val="tx1">
                    <a:alpha val="80000"/>
                  </a:schemeClr>
                </a:solidFill>
                <a:effectLst/>
                <a:ea typeface="Times New Roman" panose="02020603050405020304" pitchFamily="18" charset="0"/>
              </a:rPr>
              <a:t>ł</a:t>
            </a:r>
            <a:r>
              <a:rPr lang="en-US" sz="2000" dirty="0" err="1">
                <a:solidFill>
                  <a:schemeClr val="tx1">
                    <a:alpha val="80000"/>
                  </a:schemeClr>
                </a:solidFill>
                <a:effectLst/>
                <a:ea typeface="Times New Roman" panose="02020603050405020304" pitchFamily="18" charset="0"/>
              </a:rPr>
              <a:t>u­godawc</a:t>
            </a:r>
            <a:r>
              <a:rPr lang="pl-PL" sz="2000" dirty="0">
                <a:solidFill>
                  <a:schemeClr val="tx1">
                    <a:alpha val="80000"/>
                  </a:schemeClr>
                </a:solidFill>
                <a:effectLst/>
                <a:ea typeface="Times New Roman" panose="02020603050405020304" pitchFamily="18" charset="0"/>
              </a:rPr>
              <a:t>a</a:t>
            </a:r>
            <a:r>
              <a:rPr lang="en-US" sz="2000" spc="85"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i</a:t>
            </a:r>
            <a:r>
              <a:rPr lang="en-US" sz="2000" spc="2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instytucji</a:t>
            </a:r>
            <a:r>
              <a:rPr lang="en-US" sz="2000" spc="145"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zaufania</a:t>
            </a:r>
            <a:r>
              <a:rPr lang="en-US" sz="2000" spc="125"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publicznego</a:t>
            </a:r>
            <a:r>
              <a:rPr lang="pl-PL" sz="2000" dirty="0">
                <a:solidFill>
                  <a:schemeClr val="tx1">
                    <a:alpha val="80000"/>
                  </a:schemeClr>
                </a:solidFill>
                <a:effectLst/>
                <a:ea typeface="Times New Roman" panose="02020603050405020304" pitchFamily="18" charset="0"/>
              </a:rPr>
              <a:t>)</a:t>
            </a:r>
            <a:r>
              <a:rPr lang="en-US" sz="2000" dirty="0">
                <a:solidFill>
                  <a:schemeClr val="tx1">
                    <a:alpha val="80000"/>
                  </a:schemeClr>
                </a:solidFill>
                <a:effectLst/>
                <a:ea typeface="Times New Roman" panose="02020603050405020304" pitchFamily="18" charset="0"/>
              </a:rPr>
              <a:t>,</a:t>
            </a:r>
            <a:r>
              <a:rPr lang="en-US" sz="2000" spc="17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spoczywa</a:t>
            </a:r>
            <a:r>
              <a:rPr lang="en-US" sz="2000" spc="13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obowi</a:t>
            </a:r>
            <a:r>
              <a:rPr lang="pl-PL" sz="2000" dirty="0" err="1">
                <a:solidFill>
                  <a:schemeClr val="tx1">
                    <a:alpha val="80000"/>
                  </a:schemeClr>
                </a:solidFill>
                <a:effectLst/>
                <a:ea typeface="Times New Roman" panose="02020603050405020304" pitchFamily="18" charset="0"/>
              </a:rPr>
              <a:t>ąz</a:t>
            </a:r>
            <a:r>
              <a:rPr lang="pl-PL" sz="2000" dirty="0" err="1">
                <a:solidFill>
                  <a:schemeClr val="tx1">
                    <a:alpha val="80000"/>
                  </a:schemeClr>
                </a:solidFill>
                <a:ea typeface="Times New Roman" panose="02020603050405020304" pitchFamily="18" charset="0"/>
              </a:rPr>
              <a:t>ek</a:t>
            </a:r>
            <a:r>
              <a:rPr lang="pl-PL" sz="2000" dirty="0">
                <a:solidFill>
                  <a:schemeClr val="tx1">
                    <a:alpha val="80000"/>
                  </a:schemeClr>
                </a:solidFill>
                <a:ea typeface="Times New Roman" panose="02020603050405020304" pitchFamily="18" charset="0"/>
              </a:rPr>
              <a:t> </a:t>
            </a:r>
            <a:r>
              <a:rPr lang="pl-PL" sz="2000" dirty="0">
                <a:solidFill>
                  <a:schemeClr val="tx1">
                    <a:alpha val="80000"/>
                  </a:schemeClr>
                </a:solidFill>
                <a:effectLst/>
                <a:ea typeface="Times New Roman" panose="02020603050405020304" pitchFamily="18" charset="0"/>
              </a:rPr>
              <a:t>stworzenia</a:t>
            </a:r>
            <a:r>
              <a:rPr lang="en-US"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rozwi</a:t>
            </a:r>
            <a:r>
              <a:rPr lang="pl-PL" sz="2000" dirty="0" err="1">
                <a:solidFill>
                  <a:schemeClr val="tx1">
                    <a:alpha val="80000"/>
                  </a:schemeClr>
                </a:solidFill>
                <a:effectLst/>
                <a:ea typeface="Times New Roman" panose="02020603050405020304" pitchFamily="18" charset="0"/>
              </a:rPr>
              <a:t>ązań</a:t>
            </a:r>
            <a:r>
              <a:rPr lang="pl-PL" sz="2000" dirty="0">
                <a:solidFill>
                  <a:schemeClr val="tx1">
                    <a:alpha val="80000"/>
                  </a:schemeClr>
                </a:solidFill>
                <a:effectLst/>
                <a:ea typeface="Times New Roman" panose="02020603050405020304" pitchFamily="18" charset="0"/>
              </a:rPr>
              <a:t> technicznych </a:t>
            </a:r>
            <a:r>
              <a:rPr lang="en-US" sz="2000" dirty="0" err="1">
                <a:solidFill>
                  <a:schemeClr val="tx1">
                    <a:alpha val="80000"/>
                  </a:schemeClr>
                </a:solidFill>
                <a:effectLst/>
                <a:ea typeface="Times New Roman" panose="02020603050405020304" pitchFamily="18" charset="0"/>
              </a:rPr>
              <a:t>umo</a:t>
            </a:r>
            <a:r>
              <a:rPr lang="pl-PL" sz="2000" dirty="0">
                <a:solidFill>
                  <a:schemeClr val="tx1">
                    <a:alpha val="80000"/>
                  </a:schemeClr>
                </a:solidFill>
                <a:effectLst/>
                <a:ea typeface="Times New Roman" panose="02020603050405020304" pitchFamily="18" charset="0"/>
              </a:rPr>
              <a:t>ż</a:t>
            </a:r>
            <a:r>
              <a:rPr lang="en-US" sz="2000" dirty="0" err="1">
                <a:solidFill>
                  <a:schemeClr val="tx1">
                    <a:alpha val="80000"/>
                  </a:schemeClr>
                </a:solidFill>
                <a:effectLst/>
                <a:ea typeface="Times New Roman" panose="02020603050405020304" pitchFamily="18" charset="0"/>
              </a:rPr>
              <a:t>liwiaj</a:t>
            </a:r>
            <a:r>
              <a:rPr lang="pl-PL" sz="2000" dirty="0">
                <a:solidFill>
                  <a:schemeClr val="tx1">
                    <a:alpha val="80000"/>
                  </a:schemeClr>
                </a:solidFill>
                <a:effectLst/>
                <a:ea typeface="Times New Roman" panose="02020603050405020304" pitchFamily="18" charset="0"/>
              </a:rPr>
              <a:t>ą</a:t>
            </a:r>
            <a:r>
              <a:rPr lang="en-US" sz="2000" dirty="0" err="1">
                <a:solidFill>
                  <a:schemeClr val="tx1">
                    <a:alpha val="80000"/>
                  </a:schemeClr>
                </a:solidFill>
                <a:effectLst/>
                <a:ea typeface="Times New Roman" panose="02020603050405020304" pitchFamily="18" charset="0"/>
              </a:rPr>
              <a:t>cych</a:t>
            </a:r>
            <a:r>
              <a:rPr lang="en-US"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skuteczn</a:t>
            </a:r>
            <a:r>
              <a:rPr lang="pl-PL" sz="2000" dirty="0">
                <a:solidFill>
                  <a:schemeClr val="tx1">
                    <a:alpha val="80000"/>
                  </a:schemeClr>
                </a:solidFill>
                <a:effectLst/>
                <a:ea typeface="Times New Roman" panose="02020603050405020304" pitchFamily="18" charset="0"/>
              </a:rPr>
              <a:t>ą</a:t>
            </a:r>
            <a:r>
              <a:rPr lang="en-US" sz="200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weryfika</a:t>
            </a:r>
            <a:r>
              <a:rPr lang="pl-PL" sz="2000" dirty="0" err="1">
                <a:solidFill>
                  <a:schemeClr val="tx1">
                    <a:alpha val="80000"/>
                  </a:schemeClr>
                </a:solidFill>
                <a:effectLst/>
                <a:ea typeface="Times New Roman" panose="02020603050405020304" pitchFamily="18" charset="0"/>
              </a:rPr>
              <a:t>cję</a:t>
            </a:r>
            <a:r>
              <a:rPr lang="en-US" sz="2000" dirty="0">
                <a:solidFill>
                  <a:schemeClr val="tx1">
                    <a:alpha val="80000"/>
                  </a:schemeClr>
                </a:solidFill>
                <a:effectLst/>
                <a:ea typeface="Times New Roman" panose="02020603050405020304" pitchFamily="18" charset="0"/>
              </a:rPr>
              <a:t> to</a:t>
            </a:r>
            <a:r>
              <a:rPr lang="pl-PL" sz="2000" dirty="0">
                <a:solidFill>
                  <a:schemeClr val="tx1">
                    <a:alpha val="80000"/>
                  </a:schemeClr>
                </a:solidFill>
                <a:effectLst/>
                <a:ea typeface="Times New Roman" panose="02020603050405020304" pitchFamily="18" charset="0"/>
              </a:rPr>
              <a:t>ż</a:t>
            </a:r>
            <a:r>
              <a:rPr lang="en-US" sz="2000" dirty="0" err="1">
                <a:solidFill>
                  <a:schemeClr val="tx1">
                    <a:alpha val="80000"/>
                  </a:schemeClr>
                </a:solidFill>
                <a:effectLst/>
                <a:ea typeface="Times New Roman" panose="02020603050405020304" pitchFamily="18" charset="0"/>
              </a:rPr>
              <a:t>samosci</a:t>
            </a:r>
            <a:r>
              <a:rPr lang="en-US" sz="2000" dirty="0">
                <a:solidFill>
                  <a:schemeClr val="tx1">
                    <a:alpha val="80000"/>
                  </a:schemeClr>
                </a:solidFill>
                <a:effectLst/>
                <a:ea typeface="Times New Roman" panose="02020603050405020304" pitchFamily="18" charset="0"/>
              </a:rPr>
              <a:t> </a:t>
            </a:r>
            <a:r>
              <a:rPr lang="pl-PL" sz="2000" dirty="0">
                <a:solidFill>
                  <a:schemeClr val="tx1">
                    <a:alpha val="80000"/>
                  </a:schemeClr>
                </a:solidFill>
                <a:effectLst/>
                <a:ea typeface="Times New Roman" panose="02020603050405020304" pitchFamily="18" charset="0"/>
              </a:rPr>
              <a:t>klienta, tak by </a:t>
            </a:r>
            <a:r>
              <a:rPr lang="en-US" sz="2000" dirty="0" err="1">
                <a:solidFill>
                  <a:schemeClr val="tx1">
                    <a:alpha val="80000"/>
                  </a:schemeClr>
                </a:solidFill>
                <a:effectLst/>
                <a:ea typeface="Times New Roman" panose="02020603050405020304" pitchFamily="18" charset="0"/>
              </a:rPr>
              <a:t>zapewni</a:t>
            </a:r>
            <a:r>
              <a:rPr lang="pl-PL" sz="2000" dirty="0">
                <a:solidFill>
                  <a:schemeClr val="tx1">
                    <a:alpha val="80000"/>
                  </a:schemeClr>
                </a:solidFill>
                <a:effectLst/>
                <a:ea typeface="Times New Roman" panose="02020603050405020304" pitchFamily="18" charset="0"/>
              </a:rPr>
              <a:t>ć</a:t>
            </a:r>
            <a:r>
              <a:rPr lang="en-US" sz="2000" spc="90" dirty="0">
                <a:solidFill>
                  <a:schemeClr val="tx1">
                    <a:alpha val="80000"/>
                  </a:schemeClr>
                </a:solidFill>
                <a:effectLst/>
                <a:ea typeface="Times New Roman" panose="02020603050405020304" pitchFamily="18" charset="0"/>
              </a:rPr>
              <a:t> </a:t>
            </a:r>
            <a:r>
              <a:rPr lang="en-US" sz="2000" dirty="0" err="1">
                <a:solidFill>
                  <a:schemeClr val="tx1">
                    <a:alpha val="80000"/>
                  </a:schemeClr>
                </a:solidFill>
                <a:effectLst/>
                <a:ea typeface="Times New Roman" panose="02020603050405020304" pitchFamily="18" charset="0"/>
              </a:rPr>
              <a:t>ochron</a:t>
            </a:r>
            <a:r>
              <a:rPr lang="pl-PL" sz="2000" dirty="0">
                <a:solidFill>
                  <a:schemeClr val="tx1">
                    <a:alpha val="80000"/>
                  </a:schemeClr>
                </a:solidFill>
                <a:effectLst/>
                <a:ea typeface="Times New Roman" panose="02020603050405020304" pitchFamily="18" charset="0"/>
              </a:rPr>
              <a:t>ę zgromadzonych przez niego</a:t>
            </a:r>
            <a:r>
              <a:rPr lang="en-US" sz="2000" spc="-5" dirty="0">
                <a:solidFill>
                  <a:schemeClr val="tx1">
                    <a:alpha val="80000"/>
                  </a:schemeClr>
                </a:solidFill>
                <a:effectLst/>
                <a:ea typeface="Times New Roman" panose="02020603050405020304" pitchFamily="18" charset="0"/>
              </a:rPr>
              <a:t> </a:t>
            </a:r>
            <a:r>
              <a:rPr lang="pl-PL" sz="2000" spc="-5" dirty="0">
                <a:solidFill>
                  <a:schemeClr val="tx1">
                    <a:alpha val="80000"/>
                  </a:schemeClr>
                </a:solidFill>
                <a:ea typeface="Times New Roman" panose="02020603050405020304" pitchFamily="18" charset="0"/>
              </a:rPr>
              <a:t>ś</a:t>
            </a:r>
            <a:r>
              <a:rPr lang="en-US" sz="2000" dirty="0" err="1">
                <a:solidFill>
                  <a:schemeClr val="tx1">
                    <a:alpha val="80000"/>
                  </a:schemeClr>
                </a:solidFill>
                <a:effectLst/>
                <a:ea typeface="Times New Roman" panose="02020603050405020304" pitchFamily="18" charset="0"/>
              </a:rPr>
              <a:t>rodk</a:t>
            </a:r>
            <a:r>
              <a:rPr lang="pl-PL" sz="2000" dirty="0">
                <a:solidFill>
                  <a:schemeClr val="tx1">
                    <a:alpha val="80000"/>
                  </a:schemeClr>
                </a:solidFill>
                <a:effectLst/>
                <a:ea typeface="Times New Roman" panose="02020603050405020304" pitchFamily="18" charset="0"/>
              </a:rPr>
              <a:t>ó</a:t>
            </a:r>
            <a:r>
              <a:rPr lang="en-US" sz="2000" dirty="0">
                <a:solidFill>
                  <a:schemeClr val="tx1">
                    <a:alpha val="80000"/>
                  </a:schemeClr>
                </a:solidFill>
                <a:effectLst/>
                <a:ea typeface="Times New Roman" panose="02020603050405020304" pitchFamily="18" charset="0"/>
              </a:rPr>
              <a:t>w</a:t>
            </a:r>
            <a:r>
              <a:rPr lang="en-US" sz="2000" spc="40" dirty="0">
                <a:solidFill>
                  <a:schemeClr val="tx1">
                    <a:alpha val="80000"/>
                  </a:schemeClr>
                </a:solidFill>
                <a:effectLst/>
                <a:ea typeface="Times New Roman" panose="02020603050405020304" pitchFamily="18" charset="0"/>
              </a:rPr>
              <a:t> </a:t>
            </a:r>
            <a:endParaRPr lang="pl-PL" sz="2000" spc="40" dirty="0">
              <a:solidFill>
                <a:schemeClr val="tx1">
                  <a:alpha val="80000"/>
                </a:schemeClr>
              </a:solidFill>
              <a:effectLst/>
              <a:ea typeface="Times New Roman" panose="02020603050405020304" pitchFamily="18" charset="0"/>
            </a:endParaRPr>
          </a:p>
          <a:p>
            <a:pPr>
              <a:spcBef>
                <a:spcPts val="0"/>
              </a:spcBef>
            </a:pPr>
            <a:r>
              <a:rPr lang="pl-PL" sz="2000" b="1" dirty="0">
                <a:solidFill>
                  <a:schemeClr val="tx1">
                    <a:alpha val="80000"/>
                  </a:schemeClr>
                </a:solidFill>
              </a:rPr>
              <a:t>Brak legalnej definicji bankowości internetowej!</a:t>
            </a:r>
          </a:p>
          <a:p>
            <a:pPr>
              <a:spcBef>
                <a:spcPts val="0"/>
              </a:spcBef>
            </a:pPr>
            <a:r>
              <a:rPr lang="pl-PL" sz="2000" b="1" dirty="0">
                <a:solidFill>
                  <a:schemeClr val="tx1">
                    <a:alpha val="80000"/>
                  </a:schemeClr>
                </a:solidFill>
              </a:rPr>
              <a:t>Definicje doktryny: W. Iwański:</a:t>
            </a:r>
          </a:p>
          <a:p>
            <a:pPr>
              <a:spcBef>
                <a:spcPts val="0"/>
              </a:spcBef>
            </a:pPr>
            <a:r>
              <a:rPr lang="pl-PL" sz="2000" b="1" dirty="0">
                <a:solidFill>
                  <a:schemeClr val="tx1">
                    <a:alpha val="80000"/>
                  </a:schemeClr>
                </a:solidFill>
              </a:rPr>
              <a:t>„usługa polegająca na umownym umożliwieniu właściwie zidentyfikowanemu posiadaczowi rachunku bankowego dostępu do portalu internetowego banku, w ramach którego bank udostępnia informacje o rachunku, w szczególności o jego saldzie, oraz poprzez które posiadacz rachunku może składać bankowi polecenia rozliczeniowe”,</a:t>
            </a:r>
          </a:p>
          <a:p>
            <a:endParaRPr lang="pl-PL" sz="2000" b="1" dirty="0">
              <a:solidFill>
                <a:schemeClr val="tx1">
                  <a:alpha val="80000"/>
                </a:schemeClr>
              </a:solidFill>
            </a:endParaRPr>
          </a:p>
        </p:txBody>
      </p:sp>
      <p:pic>
        <p:nvPicPr>
          <p:cNvPr id="4" name="Obraz 3">
            <a:extLst>
              <a:ext uri="{FF2B5EF4-FFF2-40B4-BE49-F238E27FC236}">
                <a16:creationId xmlns:a16="http://schemas.microsoft.com/office/drawing/2014/main" id="{3252DA46-51FD-FDC4-B69D-29F4835FE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2653" y="2113950"/>
            <a:ext cx="3548404" cy="3282273"/>
          </a:xfrm>
          <a:prstGeom prst="rect">
            <a:avLst/>
          </a:prstGeom>
        </p:spPr>
      </p:pic>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24552" y="189928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1"/>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6862" y="218992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1"/>
          </a:solidFill>
          <a:ln w="422" cap="flat">
            <a:noFill/>
            <a:prstDash val="solid"/>
            <a:miter/>
          </a:ln>
        </p:spPr>
        <p:txBody>
          <a:bodyPr rtlCol="0" anchor="ctr"/>
          <a:lstStyle/>
          <a:p>
            <a:endParaRPr lang="en-US"/>
          </a:p>
        </p:txBody>
      </p:sp>
    </p:spTree>
    <p:extLst>
      <p:ext uri="{BB962C8B-B14F-4D97-AF65-F5344CB8AC3E}">
        <p14:creationId xmlns:p14="http://schemas.microsoft.com/office/powerpoint/2010/main" val="13959381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D6879C-F3D5-1DD3-9562-96D0DF29B4C8}"/>
              </a:ext>
            </a:extLst>
          </p:cNvPr>
          <p:cNvSpPr>
            <a:spLocks noGrp="1"/>
          </p:cNvSpPr>
          <p:nvPr>
            <p:ph type="title"/>
          </p:nvPr>
        </p:nvSpPr>
        <p:spPr/>
        <p:txBody>
          <a:bodyPr>
            <a:normAutofit/>
          </a:bodyPr>
          <a:lstStyle/>
          <a:p>
            <a:r>
              <a:rPr lang="pl-PL" sz="2200" b="1" i="0" dirty="0">
                <a:solidFill>
                  <a:srgbClr val="333333"/>
                </a:solidFill>
                <a:effectLst/>
                <a:latin typeface="+mn-lt"/>
              </a:rPr>
              <a:t> </a:t>
            </a:r>
            <a:r>
              <a:rPr lang="pl-PL" sz="2200" b="0" i="0" dirty="0">
                <a:solidFill>
                  <a:srgbClr val="333333"/>
                </a:solidFill>
                <a:effectLst/>
                <a:latin typeface="+mn-lt"/>
              </a:rPr>
              <a:t>Użytkownik jest zobowiązany do przechowywania instrumentu płatniczego z zachowaniem należytej staranności oraz nieudostępniania go osobom nieuprawnionym</a:t>
            </a:r>
            <a:endParaRPr lang="pl-PL" sz="2200" dirty="0">
              <a:latin typeface="+mn-lt"/>
            </a:endParaRPr>
          </a:p>
        </p:txBody>
      </p:sp>
      <p:sp>
        <p:nvSpPr>
          <p:cNvPr id="3" name="Symbol zastępczy zawartości 2">
            <a:extLst>
              <a:ext uri="{FF2B5EF4-FFF2-40B4-BE49-F238E27FC236}">
                <a16:creationId xmlns:a16="http://schemas.microsoft.com/office/drawing/2014/main" id="{93916D97-C773-75AF-161F-FA57C5348F92}"/>
              </a:ext>
            </a:extLst>
          </p:cNvPr>
          <p:cNvSpPr>
            <a:spLocks noGrp="1"/>
          </p:cNvSpPr>
          <p:nvPr>
            <p:ph idx="1"/>
          </p:nvPr>
        </p:nvSpPr>
        <p:spPr/>
        <p:txBody>
          <a:bodyPr>
            <a:normAutofit/>
          </a:bodyPr>
          <a:lstStyle/>
          <a:p>
            <a:r>
              <a:rPr lang="pl-PL" sz="2200" b="0" i="0" dirty="0">
                <a:effectLst/>
                <a:ea typeface="Noto Serif" panose="02020600060500020200" pitchFamily="18" charset="0"/>
                <a:cs typeface="Noto Serif" panose="02020600060500020200" pitchFamily="18" charset="0"/>
              </a:rPr>
              <a:t>naruszenie tego obowiązku jest pozostawienie karty płatniczej w bankomacie, na stole kawiarni albo w kieszeni płaszcza powieszonego w miejscu publicznym</a:t>
            </a:r>
          </a:p>
          <a:p>
            <a:r>
              <a:rPr lang="pl-PL" sz="2200" dirty="0">
                <a:ea typeface="Noto Serif" panose="02020600060500020200" pitchFamily="18" charset="0"/>
                <a:cs typeface="Noto Serif" panose="02020600060500020200" pitchFamily="18" charset="0"/>
              </a:rPr>
              <a:t>j</a:t>
            </a:r>
            <a:r>
              <a:rPr lang="pl-PL" sz="2200" b="0" i="0" dirty="0">
                <a:effectLst/>
                <a:ea typeface="Noto Serif" panose="02020600060500020200" pitchFamily="18" charset="0"/>
                <a:cs typeface="Noto Serif" panose="02020600060500020200" pitchFamily="18" charset="0"/>
              </a:rPr>
              <a:t>eżeli użytkownik przekazuje pracownikowi sprzedawcy (akceptanta) kartę płatniczą do zainicjowania transakcji płatniczej na terminalu i traci tę kartę z oczu na pewien czas, narusza ten obowiązek. Pojawia się wtedy ryzyko przestępczego skopiowania karty (tzw. </a:t>
            </a:r>
            <a:r>
              <a:rPr lang="pl-PL" sz="2200" b="0" i="1" dirty="0">
                <a:effectLst/>
                <a:ea typeface="Noto Serif" panose="02020600060500020200" pitchFamily="18" charset="0"/>
                <a:cs typeface="Noto Serif" panose="02020600060500020200" pitchFamily="18" charset="0"/>
              </a:rPr>
              <a:t>skimming</a:t>
            </a:r>
            <a:r>
              <a:rPr lang="pl-PL" sz="2200" b="0" i="0" dirty="0">
                <a:effectLst/>
                <a:ea typeface="Noto Serif" panose="02020600060500020200" pitchFamily="18" charset="0"/>
                <a:cs typeface="Noto Serif" panose="02020600060500020200" pitchFamily="18" charset="0"/>
              </a:rPr>
              <a:t>).</a:t>
            </a:r>
          </a:p>
          <a:p>
            <a:r>
              <a:rPr lang="pl-PL" sz="2200" b="0" i="0" dirty="0">
                <a:effectLst/>
              </a:rPr>
              <a:t>Udostępnienie instrumentu płatniczego osobie nieuprawnionej ma również miejsce wtedy, gdy – bez wymaganej podstawy w postanowieniach umowy – przekazano go członkowi rodziny lub innej osobie bliskiej</a:t>
            </a:r>
          </a:p>
          <a:p>
            <a:endParaRPr lang="pl-PL" sz="2200" dirty="0">
              <a:ea typeface="Noto Serif" panose="02020600060500020200" pitchFamily="18" charset="0"/>
              <a:cs typeface="Noto Serif" panose="02020600060500020200" pitchFamily="18" charset="0"/>
            </a:endParaRPr>
          </a:p>
        </p:txBody>
      </p:sp>
      <p:pic>
        <p:nvPicPr>
          <p:cNvPr id="4" name="Obraz 3">
            <a:extLst>
              <a:ext uri="{FF2B5EF4-FFF2-40B4-BE49-F238E27FC236}">
                <a16:creationId xmlns:a16="http://schemas.microsoft.com/office/drawing/2014/main" id="{F3BBA4BB-EB7F-2BA1-D4AC-C670A5743D77}"/>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20967994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F6B189-BE25-A24C-F05D-B33D05BB9DD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8A996FF5-A311-EAE3-C8E4-436060B6C3F3}"/>
              </a:ext>
            </a:extLst>
          </p:cNvPr>
          <p:cNvSpPr>
            <a:spLocks noGrp="1"/>
          </p:cNvSpPr>
          <p:nvPr>
            <p:ph idx="1"/>
          </p:nvPr>
        </p:nvSpPr>
        <p:spPr/>
        <p:txBody>
          <a:bodyPr>
            <a:normAutofit/>
          </a:bodyPr>
          <a:lstStyle/>
          <a:p>
            <a:r>
              <a:rPr lang="pl-PL" sz="2400" b="0" i="0" dirty="0">
                <a:effectLst/>
                <a:cs typeface="Calibri" panose="020F0502020204030204" pitchFamily="34" charset="0"/>
              </a:rPr>
              <a:t>Nie stanowi naruszenia omawianego obowiązku udostępnienie </a:t>
            </a:r>
            <a:r>
              <a:rPr lang="pl-PL" sz="2400" b="0" i="0" dirty="0" err="1">
                <a:effectLst/>
                <a:cs typeface="Calibri" panose="020F0502020204030204" pitchFamily="34" charset="0"/>
              </a:rPr>
              <a:t>smartfona</a:t>
            </a:r>
            <a:r>
              <a:rPr lang="pl-PL" sz="2400" b="0" i="0" dirty="0">
                <a:effectLst/>
                <a:cs typeface="Calibri" panose="020F0502020204030204" pitchFamily="34" charset="0"/>
              </a:rPr>
              <a:t> lub komputera innej osobie, gdy użytkownik nie przekazuje jej indywidualnych danych uwierzytelniających (zob. np. wyr. SA w Białymstoku z 2.3.2020 r., </a:t>
            </a:r>
            <a:r>
              <a:rPr lang="pl-PL" sz="2400" b="0" i="0" u="none" strike="noStrike" dirty="0">
                <a:effectLst/>
                <a:cs typeface="Calibri" panose="020F0502020204030204" pitchFamily="34" charset="0"/>
              </a:rPr>
              <a:t>I </a:t>
            </a:r>
            <a:r>
              <a:rPr lang="pl-PL" sz="2400" b="0" i="0" u="none" strike="noStrike" dirty="0" err="1">
                <a:effectLst/>
                <a:cs typeface="Calibri" panose="020F0502020204030204" pitchFamily="34" charset="0"/>
              </a:rPr>
              <a:t>AGa</a:t>
            </a:r>
            <a:r>
              <a:rPr lang="pl-PL" sz="2400" b="0" i="0" u="none" strike="noStrike" dirty="0">
                <a:effectLst/>
                <a:cs typeface="Calibri" panose="020F0502020204030204" pitchFamily="34" charset="0"/>
              </a:rPr>
              <a:t> 4/19</a:t>
            </a:r>
            <a:r>
              <a:rPr lang="pl-PL" sz="2400" b="0" i="0" dirty="0">
                <a:effectLst/>
                <a:cs typeface="Calibri" panose="020F0502020204030204" pitchFamily="34" charset="0"/>
              </a:rPr>
              <a:t>, </a:t>
            </a:r>
            <a:r>
              <a:rPr lang="pl-PL" sz="2400" b="0" i="0" dirty="0" err="1">
                <a:effectLst/>
                <a:cs typeface="Calibri" panose="020F0502020204030204" pitchFamily="34" charset="0"/>
              </a:rPr>
              <a:t>Legalis</a:t>
            </a:r>
            <a:r>
              <a:rPr lang="pl-PL" sz="2400" b="0" i="0" dirty="0">
                <a:effectLst/>
                <a:cs typeface="Calibri" panose="020F0502020204030204" pitchFamily="34" charset="0"/>
              </a:rPr>
              <a:t>).</a:t>
            </a:r>
          </a:p>
          <a:p>
            <a:pPr marL="0" indent="0">
              <a:buNone/>
            </a:pPr>
            <a:r>
              <a:rPr lang="pl-PL" sz="2400" b="0" i="0" dirty="0">
                <a:effectLst/>
              </a:rPr>
              <a:t>Jak rozumieć postanowienie, że umowa ramowa powinna zawierać obiektywne, niedyskryminujące i proporcjonalne postanowienia dotyczące wydawania i użytkowania instrumentu płatniczego?</a:t>
            </a:r>
          </a:p>
          <a:p>
            <a:pPr marL="0" indent="0">
              <a:buNone/>
            </a:pPr>
            <a:r>
              <a:rPr lang="pl-PL" sz="2400" b="0" i="0" dirty="0">
                <a:effectLst/>
              </a:rPr>
              <a:t>Warunki umowne (np. odnośnie do silnego uwierzytelniania) nie mogą być sformułowane w sposób, który uniemożliwia lub bezzasadnie utrudnia użytkownikom korzystanie z usług płatniczych oferowanych przez innych dostawców, w tym usług inicjowania płatności i usług dostępu do informacji o rachunku (zob. motyw 69 </a:t>
            </a:r>
            <a:r>
              <a:rPr lang="pl-PL" sz="2400" b="0" i="0" dirty="0" err="1">
                <a:effectLst/>
              </a:rPr>
              <a:t>zd</a:t>
            </a:r>
            <a:r>
              <a:rPr lang="pl-PL" sz="2400" b="0" i="0" dirty="0">
                <a:effectLst/>
              </a:rPr>
              <a:t>. 2 i 3 preambuły do dyrektywy PSD2).</a:t>
            </a:r>
            <a:endParaRPr lang="pl-PL" sz="2400" dirty="0">
              <a:cs typeface="Calibri" panose="020F0502020204030204" pitchFamily="34" charset="0"/>
            </a:endParaRPr>
          </a:p>
        </p:txBody>
      </p:sp>
    </p:spTree>
    <p:extLst>
      <p:ext uri="{BB962C8B-B14F-4D97-AF65-F5344CB8AC3E}">
        <p14:creationId xmlns:p14="http://schemas.microsoft.com/office/powerpoint/2010/main" val="8613683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D3D290-20C5-6511-7F5B-5F61461A0596}"/>
              </a:ext>
            </a:extLst>
          </p:cNvPr>
          <p:cNvSpPr>
            <a:spLocks noGrp="1"/>
          </p:cNvSpPr>
          <p:nvPr>
            <p:ph type="title"/>
          </p:nvPr>
        </p:nvSpPr>
        <p:spPr/>
        <p:txBody>
          <a:bodyPr>
            <a:normAutofit fontScale="90000"/>
          </a:bodyPr>
          <a:lstStyle/>
          <a:p>
            <a:r>
              <a:rPr lang="pl-PL" sz="3900" b="1" i="0" dirty="0">
                <a:solidFill>
                  <a:srgbClr val="333333"/>
                </a:solidFill>
                <a:effectLst/>
                <a:latin typeface="Noto Serif" panose="02020600060500020200" pitchFamily="18" charset="0"/>
              </a:rPr>
              <a:t>Zgłoszenie utraty instrumentu płatniczego</a:t>
            </a:r>
            <a:br>
              <a:rPr lang="pl-PL" b="1" i="0" dirty="0">
                <a:solidFill>
                  <a:srgbClr val="333333"/>
                </a:solidFill>
                <a:effectLst/>
                <a:latin typeface="Noto Serif" panose="02020600060500020200" pitchFamily="18" charset="0"/>
              </a:rPr>
            </a:br>
            <a:endParaRPr lang="pl-PL" dirty="0"/>
          </a:p>
        </p:txBody>
      </p:sp>
      <p:sp>
        <p:nvSpPr>
          <p:cNvPr id="3" name="Symbol zastępczy zawartości 2">
            <a:extLst>
              <a:ext uri="{FF2B5EF4-FFF2-40B4-BE49-F238E27FC236}">
                <a16:creationId xmlns:a16="http://schemas.microsoft.com/office/drawing/2014/main" id="{91E6C309-6220-E206-5AA5-5D825CF1080B}"/>
              </a:ext>
            </a:extLst>
          </p:cNvPr>
          <p:cNvSpPr>
            <a:spLocks noGrp="1"/>
          </p:cNvSpPr>
          <p:nvPr>
            <p:ph idx="1"/>
          </p:nvPr>
        </p:nvSpPr>
        <p:spPr/>
        <p:txBody>
          <a:bodyPr>
            <a:normAutofit/>
          </a:bodyPr>
          <a:lstStyle/>
          <a:p>
            <a:r>
              <a:rPr lang="pl-PL" sz="2300" b="0" i="0" dirty="0">
                <a:effectLst/>
              </a:rPr>
              <a:t>Użytkownik powinien m.in. niezwłocznie powiadomić dostawcę o stwierdzonych nieautoryzowanych, niewykonanych lub nienależycie wykonanych transakcjach płatniczych.</a:t>
            </a:r>
          </a:p>
          <a:p>
            <a:pPr algn="l"/>
            <a:r>
              <a:rPr lang="pl-PL" sz="2200" b="0" i="0" dirty="0">
                <a:effectLst/>
              </a:rPr>
              <a:t>Ten obowiązek powinien zostać wykonany niezwłocznie po stwierdzeniu przez użytkownika, że wystąpiło takie zdarzenie.</a:t>
            </a:r>
          </a:p>
          <a:p>
            <a:pPr algn="l"/>
            <a:r>
              <a:rPr lang="pl-PL" sz="2200" b="0" i="0" dirty="0">
                <a:effectLst/>
              </a:rPr>
              <a:t>Niezwłocznie na ogół oznacza czas kilku godzin, o ile użytkownik dysponuje odpowiednimi środkami komunikacji z dostawcą (np. telefonem) i może łatwo ustalić sposób dokonania zgłoszenia.</a:t>
            </a:r>
          </a:p>
          <a:p>
            <a:r>
              <a:rPr lang="pl-PL" sz="2200" dirty="0"/>
              <a:t>N</a:t>
            </a:r>
            <a:r>
              <a:rPr lang="pl-PL" sz="2200" b="0" i="0" dirty="0">
                <a:effectLst/>
              </a:rPr>
              <a:t>a potrzeby aktualizacji obowiązku – istotny jest moment stwierdzenia przez użytkownika, że dane zdarzenie (np. utrata karty płatniczej) miało miejsce, a nie chwila jego rzeczywistego wystąpienia</a:t>
            </a:r>
            <a:endParaRPr lang="pl-PL" sz="2200" dirty="0"/>
          </a:p>
        </p:txBody>
      </p:sp>
    </p:spTree>
    <p:extLst>
      <p:ext uri="{BB962C8B-B14F-4D97-AF65-F5344CB8AC3E}">
        <p14:creationId xmlns:p14="http://schemas.microsoft.com/office/powerpoint/2010/main" val="8160991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1DD449-56C2-D6E1-23C1-A7EC246A9AE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5D155C61-36F8-3DD4-EA33-B509616F8D60}"/>
              </a:ext>
            </a:extLst>
          </p:cNvPr>
          <p:cNvSpPr>
            <a:spLocks noGrp="1"/>
          </p:cNvSpPr>
          <p:nvPr>
            <p:ph idx="1"/>
          </p:nvPr>
        </p:nvSpPr>
        <p:spPr/>
        <p:txBody>
          <a:bodyPr>
            <a:normAutofit/>
          </a:bodyPr>
          <a:lstStyle/>
          <a:p>
            <a:r>
              <a:rPr lang="pl-PL" sz="2400" b="0" i="0" dirty="0">
                <a:effectLst/>
              </a:rPr>
              <a:t>Nie można postawić użytkownikowi zarzutu, że najpierw dokonał zgłoszenia przestępstwa organom ścigania, a dopiero później zawiadomił dostawcę usług płatniczych (zob. wyr. SR dla Wrocławia-Krzyków we Wrocławiu z 7.3.2014 r., </a:t>
            </a:r>
            <a:r>
              <a:rPr lang="pl-PL" sz="2400" b="0" i="0" u="none" strike="noStrike" dirty="0">
                <a:effectLst/>
              </a:rPr>
              <a:t>VI C 1366/13</a:t>
            </a:r>
            <a:r>
              <a:rPr lang="pl-PL" sz="2400" b="0" i="0" dirty="0">
                <a:effectLst/>
              </a:rPr>
              <a:t>, </a:t>
            </a:r>
            <a:r>
              <a:rPr lang="pl-PL" sz="2400" b="0" i="0" dirty="0" err="1">
                <a:effectLst/>
              </a:rPr>
              <a:t>Legalis</a:t>
            </a:r>
            <a:r>
              <a:rPr lang="pl-PL" sz="2400" b="0" i="0" dirty="0">
                <a:effectLst/>
              </a:rPr>
              <a:t>).</a:t>
            </a:r>
          </a:p>
          <a:p>
            <a:r>
              <a:rPr lang="pl-PL" sz="2400" b="1" i="0" dirty="0">
                <a:effectLst/>
              </a:rPr>
              <a:t> </a:t>
            </a:r>
            <a:r>
              <a:rPr lang="pl-PL" sz="2400" b="0" i="0" dirty="0">
                <a:effectLst/>
              </a:rPr>
              <a:t>Dostawca ma obowiązek, aby zapewnić stałą dostępność odpowiednich środków pozwalających użytkownikowi na dokonanie takiego zgłoszenia, np. przez infolinię.</a:t>
            </a:r>
            <a:endParaRPr lang="pl-PL" sz="2400" dirty="0"/>
          </a:p>
        </p:txBody>
      </p:sp>
      <p:pic>
        <p:nvPicPr>
          <p:cNvPr id="4" name="Obraz 3">
            <a:extLst>
              <a:ext uri="{FF2B5EF4-FFF2-40B4-BE49-F238E27FC236}">
                <a16:creationId xmlns:a16="http://schemas.microsoft.com/office/drawing/2014/main" id="{13E86E24-529A-DA9F-66C1-2A07EC954959}"/>
              </a:ext>
            </a:extLst>
          </p:cNvPr>
          <p:cNvPicPr>
            <a:picLocks noChangeAspect="1"/>
          </p:cNvPicPr>
          <p:nvPr/>
        </p:nvPicPr>
        <p:blipFill rotWithShape="1">
          <a:blip r:embed="rId2">
            <a:extLst>
              <a:ext uri="{28A0092B-C50C-407E-A947-70E740481C1C}">
                <a14:useLocalDpi xmlns:a14="http://schemas.microsoft.com/office/drawing/2010/main" val="0"/>
              </a:ext>
            </a:extLst>
          </a:blip>
          <a:srcRect r="11011" b="1"/>
          <a:stretch/>
        </p:blipFill>
        <p:spPr>
          <a:xfrm>
            <a:off x="7675658" y="2694038"/>
            <a:ext cx="3941064" cy="3496449"/>
          </a:xfrm>
          <a:prstGeom prst="rect">
            <a:avLst/>
          </a:prstGeom>
        </p:spPr>
      </p:pic>
    </p:spTree>
    <p:extLst>
      <p:ext uri="{BB962C8B-B14F-4D97-AF65-F5344CB8AC3E}">
        <p14:creationId xmlns:p14="http://schemas.microsoft.com/office/powerpoint/2010/main" val="19106718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14A2A2-0AAE-8A5E-10C4-12969406354E}"/>
              </a:ext>
            </a:extLst>
          </p:cNvPr>
          <p:cNvSpPr>
            <a:spLocks noGrp="1"/>
          </p:cNvSpPr>
          <p:nvPr>
            <p:ph type="title"/>
          </p:nvPr>
        </p:nvSpPr>
        <p:spPr/>
        <p:txBody>
          <a:bodyPr/>
          <a:lstStyle/>
          <a:p>
            <a:r>
              <a:rPr lang="pl-PL" b="1" i="0" dirty="0">
                <a:solidFill>
                  <a:srgbClr val="333333"/>
                </a:solidFill>
                <a:effectLst/>
                <a:latin typeface="Noto Serif" panose="02020600060500020200" pitchFamily="18" charset="0"/>
              </a:rPr>
              <a:t>Odpowiedzialność użytkownika</a:t>
            </a:r>
            <a:br>
              <a:rPr lang="pl-PL" b="1" i="0" dirty="0">
                <a:solidFill>
                  <a:srgbClr val="333333"/>
                </a:solidFill>
                <a:effectLst/>
                <a:latin typeface="Noto Serif" panose="02020600060500020200" pitchFamily="18" charset="0"/>
              </a:rPr>
            </a:br>
            <a:endParaRPr lang="pl-PL" dirty="0"/>
          </a:p>
        </p:txBody>
      </p:sp>
      <p:sp>
        <p:nvSpPr>
          <p:cNvPr id="3" name="Symbol zastępczy zawartości 2">
            <a:extLst>
              <a:ext uri="{FF2B5EF4-FFF2-40B4-BE49-F238E27FC236}">
                <a16:creationId xmlns:a16="http://schemas.microsoft.com/office/drawing/2014/main" id="{750FDFED-2866-B5BB-BC94-CB1FEEBD88FB}"/>
              </a:ext>
            </a:extLst>
          </p:cNvPr>
          <p:cNvSpPr>
            <a:spLocks noGrp="1"/>
          </p:cNvSpPr>
          <p:nvPr>
            <p:ph idx="1"/>
          </p:nvPr>
        </p:nvSpPr>
        <p:spPr/>
        <p:txBody>
          <a:bodyPr>
            <a:normAutofit lnSpcReduction="10000"/>
          </a:bodyPr>
          <a:lstStyle/>
          <a:p>
            <a:pPr marL="0" indent="0">
              <a:buNone/>
            </a:pPr>
            <a:r>
              <a:rPr lang="pl-PL" sz="2500" b="0" i="0" dirty="0">
                <a:effectLst/>
                <a:latin typeface="Calibri" panose="020F0502020204030204" pitchFamily="34" charset="0"/>
                <a:cs typeface="Calibri" panose="020F0502020204030204" pitchFamily="34" charset="0"/>
              </a:rPr>
              <a:t>Gradacją zarzutu stawianego użytkownikowi w zakresie naruszenia obowiązku!</a:t>
            </a:r>
          </a:p>
          <a:p>
            <a:pPr marL="0" indent="0" algn="l">
              <a:buNone/>
            </a:pPr>
            <a:r>
              <a:rPr lang="pl-PL" sz="2500" dirty="0">
                <a:latin typeface="Calibri" panose="020F0502020204030204" pitchFamily="34" charset="0"/>
                <a:cs typeface="Calibri" panose="020F0502020204030204" pitchFamily="34" charset="0"/>
              </a:rPr>
              <a:t>T</a:t>
            </a:r>
            <a:r>
              <a:rPr lang="pl-PL" sz="2500" b="0" i="0" dirty="0">
                <a:effectLst/>
                <a:latin typeface="Calibri" panose="020F0502020204030204" pitchFamily="34" charset="0"/>
                <a:cs typeface="Calibri" panose="020F0502020204030204" pitchFamily="34" charset="0"/>
              </a:rPr>
              <a:t>rzy postaci naruszenia tych obowiązków przez użytkownika:</a:t>
            </a:r>
          </a:p>
          <a:p>
            <a:pPr marL="514350" indent="-514350" algn="l">
              <a:buAutoNum type="arabicParenR"/>
            </a:pPr>
            <a:r>
              <a:rPr lang="pl-PL" sz="2500" b="0" i="0" dirty="0">
                <a:effectLst/>
                <a:latin typeface="Calibri" panose="020F0502020204030204" pitchFamily="34" charset="0"/>
                <a:cs typeface="Calibri" panose="020F0502020204030204" pitchFamily="34" charset="0"/>
              </a:rPr>
              <a:t>niezachowanie należytej staranności,</a:t>
            </a:r>
          </a:p>
          <a:p>
            <a:pPr marL="514350" indent="-514350" algn="l">
              <a:buAutoNum type="arabicParenR"/>
            </a:pPr>
            <a:r>
              <a:rPr lang="pl-PL" sz="2500" b="0" i="0" dirty="0">
                <a:effectLst/>
                <a:latin typeface="Calibri" panose="020F0502020204030204" pitchFamily="34" charset="0"/>
                <a:cs typeface="Calibri" panose="020F0502020204030204" pitchFamily="34" charset="0"/>
              </a:rPr>
              <a:t>rażące niedbalstwo,</a:t>
            </a:r>
          </a:p>
          <a:p>
            <a:pPr marL="0" indent="0" algn="l">
              <a:buNone/>
            </a:pPr>
            <a:r>
              <a:rPr lang="pl-PL" sz="2500" b="0" i="0" dirty="0">
                <a:effectLst/>
                <a:latin typeface="Calibri" panose="020F0502020204030204" pitchFamily="34" charset="0"/>
                <a:cs typeface="Calibri" panose="020F0502020204030204" pitchFamily="34" charset="0"/>
              </a:rPr>
              <a:t>3) umyślność.</a:t>
            </a:r>
          </a:p>
          <a:p>
            <a:pPr marL="0" indent="0">
              <a:buNone/>
            </a:pPr>
            <a:r>
              <a:rPr lang="pl-PL" sz="2400" b="0" i="0" dirty="0">
                <a:effectLst/>
              </a:rPr>
              <a:t>W przypadku gdy użytkownik nie zachował należytej staranności, jego odpowiedzialność nie powstaje albo jest ograniczona kwotowo (zob. </a:t>
            </a:r>
            <a:r>
              <a:rPr lang="pl-PL" sz="2400" b="0" i="0" u="none" strike="noStrike" dirty="0">
                <a:effectLst/>
              </a:rPr>
              <a:t>art. 46 ust. 1 i 2</a:t>
            </a:r>
            <a:r>
              <a:rPr lang="pl-PL" sz="2400" b="0" i="0" dirty="0">
                <a:effectLst/>
              </a:rPr>
              <a:t> ustawy).</a:t>
            </a:r>
          </a:p>
          <a:p>
            <a:pPr marL="0" indent="0">
              <a:buNone/>
            </a:pPr>
            <a:r>
              <a:rPr lang="pl-PL" sz="2400" b="0" i="0" dirty="0">
                <a:effectLst/>
              </a:rPr>
              <a:t>Jeżeli wystąpiło naruszenie kwalifikowane (rażące niedbalstwo lub umyślność) po stronie użytkownika, odpowiada on w pełnej wysokości za nieautoryzowane transakcje płatnicze (</a:t>
            </a:r>
            <a:r>
              <a:rPr lang="pl-PL" sz="2400" b="0" i="0" u="none" strike="noStrike" dirty="0">
                <a:effectLst/>
              </a:rPr>
              <a:t>art. 46 ust. 3</a:t>
            </a:r>
            <a:r>
              <a:rPr lang="pl-PL" sz="2400" b="0" i="0" dirty="0">
                <a:effectLst/>
              </a:rPr>
              <a:t> ustawy).</a:t>
            </a:r>
            <a:endParaRPr lang="pl-PL" sz="2400" dirty="0">
              <a:cs typeface="Calibri" panose="020F0502020204030204" pitchFamily="34" charset="0"/>
            </a:endParaRPr>
          </a:p>
        </p:txBody>
      </p:sp>
    </p:spTree>
    <p:extLst>
      <p:ext uri="{BB962C8B-B14F-4D97-AF65-F5344CB8AC3E}">
        <p14:creationId xmlns:p14="http://schemas.microsoft.com/office/powerpoint/2010/main" val="13681491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BED6C8-6DDC-490C-CF2F-9C132C34FB8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95D0F1A0-F906-0336-AAAC-C09390AC826A}"/>
              </a:ext>
            </a:extLst>
          </p:cNvPr>
          <p:cNvSpPr>
            <a:spLocks noGrp="1"/>
          </p:cNvSpPr>
          <p:nvPr>
            <p:ph idx="1"/>
          </p:nvPr>
        </p:nvSpPr>
        <p:spPr/>
        <p:txBody>
          <a:bodyPr>
            <a:normAutofit/>
          </a:bodyPr>
          <a:lstStyle/>
          <a:p>
            <a:pPr marL="0" indent="0">
              <a:buNone/>
            </a:pPr>
            <a:r>
              <a:rPr lang="pl-PL" sz="2400" b="0" i="0" dirty="0">
                <a:effectLst/>
                <a:latin typeface="Calibri" panose="020F0502020204030204" pitchFamily="34" charset="0"/>
                <a:cs typeface="Calibri" panose="020F0502020204030204" pitchFamily="34" charset="0"/>
              </a:rPr>
              <a:t>Gdy nie zastosowano silnego uwierzytelnienia, odpowiedzialność ogranicza się do przypadków umyślnego działania płatnika (</a:t>
            </a:r>
            <a:r>
              <a:rPr lang="pl-PL" sz="2400" b="0" i="0" u="none" strike="noStrike" dirty="0">
                <a:effectLst/>
                <a:latin typeface="Calibri" panose="020F0502020204030204" pitchFamily="34" charset="0"/>
                <a:cs typeface="Calibri" panose="020F0502020204030204" pitchFamily="34" charset="0"/>
              </a:rPr>
              <a:t>art. 46 ust. 4a</a:t>
            </a:r>
            <a:r>
              <a:rPr lang="pl-PL" sz="2400" b="0" i="0" dirty="0">
                <a:effectLst/>
                <a:latin typeface="Calibri" panose="020F0502020204030204" pitchFamily="34" charset="0"/>
                <a:cs typeface="Calibri" panose="020F0502020204030204" pitchFamily="34" charset="0"/>
              </a:rPr>
              <a:t> ustawy).</a:t>
            </a:r>
          </a:p>
          <a:p>
            <a:pPr marL="0" indent="0">
              <a:buNone/>
            </a:pPr>
            <a:r>
              <a:rPr lang="pl-PL" sz="2400" b="0" i="0" dirty="0">
                <a:effectLst/>
                <a:latin typeface="Calibri" panose="020F0502020204030204" pitchFamily="34" charset="0"/>
                <a:cs typeface="Calibri" panose="020F0502020204030204" pitchFamily="34" charset="0"/>
              </a:rPr>
              <a:t>Ciężar dowodu, że naruszono obowiązek</a:t>
            </a:r>
            <a:r>
              <a:rPr lang="pl-PL" sz="2400" dirty="0">
                <a:latin typeface="Calibri" panose="020F0502020204030204" pitchFamily="34" charset="0"/>
                <a:cs typeface="Calibri" panose="020F0502020204030204" pitchFamily="34" charset="0"/>
              </a:rPr>
              <a:t> </a:t>
            </a:r>
            <a:r>
              <a:rPr lang="pl-PL" sz="2400" b="0" i="0" dirty="0">
                <a:effectLst/>
                <a:latin typeface="Calibri" panose="020F0502020204030204" pitchFamily="34" charset="0"/>
                <a:cs typeface="Calibri" panose="020F0502020204030204" pitchFamily="34" charset="0"/>
              </a:rPr>
              <a:t>spoczywa na dostawcy</a:t>
            </a:r>
            <a:r>
              <a:rPr lang="pl-PL" sz="2400" dirty="0">
                <a:latin typeface="Calibri" panose="020F0502020204030204" pitchFamily="34" charset="0"/>
                <a:cs typeface="Calibri" panose="020F0502020204030204" pitchFamily="34" charset="0"/>
              </a:rPr>
              <a:t>. </a:t>
            </a:r>
            <a:r>
              <a:rPr lang="pl-PL" sz="2400" b="0" i="0" dirty="0">
                <a:effectLst/>
                <a:latin typeface="Calibri" panose="020F0502020204030204" pitchFamily="34" charset="0"/>
                <a:cs typeface="Calibri" panose="020F0502020204030204" pitchFamily="34" charset="0"/>
              </a:rPr>
              <a:t>Dostawca jest zobowiązany również wykazać, że obowiązek o określonej treści ciążył na użytkowniku.</a:t>
            </a:r>
            <a:endParaRPr lang="pl-PL" sz="2400" dirty="0">
              <a:latin typeface="Calibri" panose="020F0502020204030204" pitchFamily="34" charset="0"/>
              <a:cs typeface="Calibri" panose="020F0502020204030204" pitchFamily="34" charset="0"/>
            </a:endParaRPr>
          </a:p>
          <a:p>
            <a:pPr marL="0" indent="0">
              <a:buNone/>
            </a:pPr>
            <a:r>
              <a:rPr lang="pl-PL" sz="2400" dirty="0">
                <a:latin typeface="Calibri" panose="020F0502020204030204" pitchFamily="34" charset="0"/>
                <a:cs typeface="Calibri" panose="020F0502020204030204" pitchFamily="34" charset="0"/>
              </a:rPr>
              <a:t>W tym wypadku n</a:t>
            </a:r>
            <a:r>
              <a:rPr lang="pl-PL" sz="2400" b="0" i="0" dirty="0">
                <a:effectLst/>
                <a:latin typeface="Calibri" panose="020F0502020204030204" pitchFamily="34" charset="0"/>
                <a:cs typeface="Calibri" panose="020F0502020204030204" pitchFamily="34" charset="0"/>
              </a:rPr>
              <a:t>iedopuszczalne jest przyjęcie domniemania faktycznego, że skoro doszło do wykonania transakcji nieautoryzowanej za pomocą instrumentu płatniczego wydanego użytkownikowi, to użytkownik naruszył obowiązki dotyczące zachowania bezpieczeństwa tego instrumentu (</a:t>
            </a:r>
            <a:r>
              <a:rPr lang="pl-PL" sz="2400" b="0" i="0" u="none" strike="noStrike" dirty="0">
                <a:effectLst/>
                <a:latin typeface="Calibri" panose="020F0502020204030204" pitchFamily="34" charset="0"/>
                <a:cs typeface="Calibri" panose="020F0502020204030204" pitchFamily="34" charset="0"/>
              </a:rPr>
              <a:t>art. 231</a:t>
            </a:r>
            <a:r>
              <a:rPr lang="pl-PL" sz="2400" b="0" i="0" dirty="0">
                <a:effectLst/>
                <a:latin typeface="Calibri" panose="020F0502020204030204" pitchFamily="34" charset="0"/>
                <a:cs typeface="Calibri" panose="020F0502020204030204" pitchFamily="34" charset="0"/>
              </a:rPr>
              <a:t> KPC).</a:t>
            </a:r>
            <a:endParaRPr lang="pl-PL"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034478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663E35-B126-266F-C66F-CCCE8BDB1B1B}"/>
              </a:ext>
            </a:extLst>
          </p:cNvPr>
          <p:cNvSpPr>
            <a:spLocks noGrp="1"/>
          </p:cNvSpPr>
          <p:nvPr>
            <p:ph type="title"/>
          </p:nvPr>
        </p:nvSpPr>
        <p:spPr/>
        <p:txBody>
          <a:bodyPr>
            <a:normAutofit/>
          </a:bodyPr>
          <a:lstStyle/>
          <a:p>
            <a:pPr algn="ctr"/>
            <a:r>
              <a:rPr lang="pl-PL" sz="3500" b="1" dirty="0">
                <a:effectLst/>
                <a:latin typeface="Times New Roman" panose="02020603050405020304" pitchFamily="18" charset="0"/>
                <a:ea typeface="Times New Roman" panose="02020603050405020304" pitchFamily="18" charset="0"/>
              </a:rPr>
              <a:t>Obowiązki dostawcy</a:t>
            </a:r>
            <a:endParaRPr lang="pl-PL" sz="3500" dirty="0"/>
          </a:p>
        </p:txBody>
      </p:sp>
      <p:sp>
        <p:nvSpPr>
          <p:cNvPr id="3" name="Symbol zastępczy zawartości 2">
            <a:extLst>
              <a:ext uri="{FF2B5EF4-FFF2-40B4-BE49-F238E27FC236}">
                <a16:creationId xmlns:a16="http://schemas.microsoft.com/office/drawing/2014/main" id="{274B9485-0243-51DD-0609-E359D31E5EBD}"/>
              </a:ext>
            </a:extLst>
          </p:cNvPr>
          <p:cNvSpPr>
            <a:spLocks noGrp="1"/>
          </p:cNvSpPr>
          <p:nvPr>
            <p:ph idx="1"/>
          </p:nvPr>
        </p:nvSpPr>
        <p:spPr>
          <a:xfrm>
            <a:off x="838200" y="1313894"/>
            <a:ext cx="10515600" cy="5095784"/>
          </a:xfrm>
        </p:spPr>
        <p:txBody>
          <a:bodyPr>
            <a:noAutofit/>
          </a:bodyPr>
          <a:lstStyle/>
          <a:p>
            <a:pPr marL="342900" indent="-342900">
              <a:lnSpc>
                <a:spcPct val="100000"/>
              </a:lnSpc>
              <a:buAutoNum type="arabicParenR"/>
            </a:pPr>
            <a:r>
              <a:rPr lang="pl-PL" sz="2200" dirty="0">
                <a:effectLst/>
                <a:ea typeface="Times New Roman" panose="02020603050405020304" pitchFamily="18" charset="0"/>
              </a:rPr>
              <a:t>zapewnienia, że indywidualne dane uwierzytelniające nie są dostępne dla osób innych niż użytkownik uprawniony do korzystania z tego instrumentu</a:t>
            </a:r>
          </a:p>
          <a:p>
            <a:pPr marL="0" indent="0">
              <a:lnSpc>
                <a:spcPct val="100000"/>
              </a:lnSpc>
              <a:buNone/>
            </a:pPr>
            <a:r>
              <a:rPr lang="pl-PL" sz="2200" dirty="0">
                <a:effectLst/>
                <a:ea typeface="Times New Roman" panose="02020603050405020304" pitchFamily="18" charset="0"/>
              </a:rPr>
              <a:t>2) niewysyłania niezamówionego instrumentu płatniczego (chyba, że instrument płatniczy otrzymany przez użytkownika podlega wymianie)</a:t>
            </a:r>
          </a:p>
          <a:p>
            <a:pPr marL="0" indent="0">
              <a:lnSpc>
                <a:spcPct val="100000"/>
              </a:lnSpc>
              <a:buNone/>
            </a:pPr>
            <a:r>
              <a:rPr lang="pl-PL" sz="2200" dirty="0"/>
              <a:t>3) </a:t>
            </a:r>
            <a:r>
              <a:rPr lang="pl-PL" sz="2200" dirty="0">
                <a:effectLst/>
                <a:ea typeface="Times New Roman" panose="02020603050405020304" pitchFamily="18" charset="0"/>
                <a:cs typeface="Times New Roman" panose="02020603050405020304" pitchFamily="18" charset="0"/>
              </a:rPr>
              <a:t> zapewnienia stałej dostępności odpowiednich środków pozwalających użytkownikowi na dokonanie zgłoszenia </a:t>
            </a:r>
            <a:r>
              <a:rPr lang="pl-PL" sz="2200" dirty="0">
                <a:effectLst/>
                <a:ea typeface="Times New Roman" panose="02020603050405020304" pitchFamily="18" charset="0"/>
              </a:rPr>
              <a:t>niezwłocznie dostawcy lub podmiotowi wskazanemu przez dostawcę </a:t>
            </a:r>
            <a:r>
              <a:rPr lang="pl-PL" sz="2200" dirty="0">
                <a:ea typeface="Times New Roman" panose="02020603050405020304" pitchFamily="18" charset="0"/>
              </a:rPr>
              <a:t>stwierdzenia</a:t>
            </a:r>
            <a:r>
              <a:rPr lang="pl-PL" sz="2200" dirty="0">
                <a:effectLst/>
                <a:ea typeface="Times New Roman" panose="02020603050405020304" pitchFamily="18" charset="0"/>
              </a:rPr>
              <a:t> utraty, kradzieży, przywłaszczenia albo nieuprawnionego użycia instrumentu płatniczego lub nieuprawnionego dostępu do tego instrumentu </a:t>
            </a:r>
            <a:r>
              <a:rPr lang="pl-PL" sz="2200" dirty="0">
                <a:effectLst/>
                <a:ea typeface="Times New Roman" panose="02020603050405020304" pitchFamily="18" charset="0"/>
                <a:cs typeface="Times New Roman" panose="02020603050405020304" pitchFamily="18" charset="0"/>
              </a:rPr>
              <a:t>lub wystąpienie z wnioskiem o odblokowanie albo zastąpienie zablokowanego instrumentu płatniczego nowym, gdy odpadły podstawy do blokowania</a:t>
            </a:r>
          </a:p>
          <a:p>
            <a:pPr marL="0" indent="0">
              <a:lnSpc>
                <a:spcPct val="100000"/>
              </a:lnSpc>
              <a:buNone/>
            </a:pPr>
            <a:r>
              <a:rPr lang="pl-PL" sz="2200" dirty="0"/>
              <a:t>4) </a:t>
            </a:r>
            <a:r>
              <a:rPr lang="pl-PL" sz="2200" dirty="0">
                <a:effectLst/>
                <a:ea typeface="Times New Roman" panose="02020603050405020304" pitchFamily="18" charset="0"/>
              </a:rPr>
              <a:t>zapewnienia procedur pozwalających na udowodnienie dokonania </a:t>
            </a:r>
            <a:r>
              <a:rPr lang="pl-PL" sz="2200">
                <a:effectLst/>
                <a:ea typeface="Times New Roman" panose="02020603050405020304" pitchFamily="18" charset="0"/>
              </a:rPr>
              <a:t>zgłoszenia stwierdzenia </a:t>
            </a:r>
            <a:r>
              <a:rPr lang="pl-PL" sz="2200" dirty="0">
                <a:effectLst/>
                <a:ea typeface="Times New Roman" panose="02020603050405020304" pitchFamily="18" charset="0"/>
              </a:rPr>
              <a:t>utraty, kradzieży, przywłaszczenia albo nieuprawnionego użycia instrumentu płatniczego na wniosek złożony przez użytkownika w terminie 18 miesięcy od dnia dokonania zgłoszenia</a:t>
            </a:r>
            <a:endParaRPr lang="pl-PL" sz="2200" dirty="0"/>
          </a:p>
        </p:txBody>
      </p:sp>
    </p:spTree>
    <p:extLst>
      <p:ext uri="{BB962C8B-B14F-4D97-AF65-F5344CB8AC3E}">
        <p14:creationId xmlns:p14="http://schemas.microsoft.com/office/powerpoint/2010/main" val="4084185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0D1072-997B-89A4-E83A-AFEBFA6111E0}"/>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69DA833B-588A-8E88-B458-212FFB644792}"/>
              </a:ext>
            </a:extLst>
          </p:cNvPr>
          <p:cNvSpPr>
            <a:spLocks noGrp="1"/>
          </p:cNvSpPr>
          <p:nvPr>
            <p:ph idx="1"/>
          </p:nvPr>
        </p:nvSpPr>
        <p:spPr/>
        <p:txBody>
          <a:bodyPr/>
          <a:lstStyle/>
          <a:p>
            <a:pPr marL="0" indent="0">
              <a:buNone/>
            </a:pPr>
            <a:r>
              <a:rPr lang="pl-PL" sz="2200" dirty="0"/>
              <a:t>5) </a:t>
            </a:r>
            <a:r>
              <a:rPr lang="pl-PL" sz="2200" dirty="0">
                <a:effectLst/>
                <a:ea typeface="Times New Roman" panose="02020603050405020304" pitchFamily="18" charset="0"/>
              </a:rPr>
              <a:t>uniemożliwienia korzystania z instrumentu płatniczego po dokonaniu zgłoszenia stwierdzenia utraty, kradzieży, przywłaszczenia albo nieuprawnionego użycia instrumentu płatniczego lub nieuprawnionego dostępu do tego instrumentu. </a:t>
            </a:r>
          </a:p>
          <a:p>
            <a:pPr marL="0" indent="0">
              <a:buNone/>
            </a:pPr>
            <a:r>
              <a:rPr lang="pl-PL" sz="2200" b="1" dirty="0">
                <a:effectLst/>
                <a:ea typeface="Times New Roman" panose="02020603050405020304" pitchFamily="18" charset="0"/>
              </a:rPr>
              <a:t>Ciężar udowodnienia autoryzacji spoczywa na </a:t>
            </a:r>
            <a:r>
              <a:rPr lang="pl-PL" sz="2200" dirty="0">
                <a:effectLst/>
                <a:ea typeface="Times New Roman" panose="02020603050405020304" pitchFamily="18" charset="0"/>
              </a:rPr>
              <a:t>dostawcy użytkownika, względnie na dostawcy świadczącego usługę inicjowania transakcji płatniczej.</a:t>
            </a:r>
          </a:p>
          <a:p>
            <a:pPr marL="0" indent="0">
              <a:buNone/>
            </a:pPr>
            <a:endParaRPr lang="pl-PL" sz="1800" dirty="0"/>
          </a:p>
          <a:p>
            <a:pPr marL="0" indent="0">
              <a:buNone/>
            </a:pPr>
            <a:endParaRPr lang="pl-PL" dirty="0"/>
          </a:p>
        </p:txBody>
      </p:sp>
    </p:spTree>
    <p:extLst>
      <p:ext uri="{BB962C8B-B14F-4D97-AF65-F5344CB8AC3E}">
        <p14:creationId xmlns:p14="http://schemas.microsoft.com/office/powerpoint/2010/main" val="35817716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E23B56-051A-05FD-923C-1C5E68452AB9}"/>
              </a:ext>
            </a:extLst>
          </p:cNvPr>
          <p:cNvSpPr>
            <a:spLocks noGrp="1"/>
          </p:cNvSpPr>
          <p:nvPr>
            <p:ph type="title"/>
          </p:nvPr>
        </p:nvSpPr>
        <p:spPr/>
        <p:txBody>
          <a:bodyPr>
            <a:normAutofit/>
          </a:bodyPr>
          <a:lstStyle/>
          <a:p>
            <a:r>
              <a:rPr lang="pl-PL" sz="3500" b="1" dirty="0">
                <a:effectLst/>
                <a:latin typeface="Times New Roman" panose="02020603050405020304" pitchFamily="18" charset="0"/>
                <a:ea typeface="Times New Roman" panose="02020603050405020304" pitchFamily="18" charset="0"/>
              </a:rPr>
              <a:t>Zwrot kwoty</a:t>
            </a:r>
            <a:endParaRPr lang="pl-PL" sz="3500" dirty="0"/>
          </a:p>
        </p:txBody>
      </p:sp>
      <p:sp>
        <p:nvSpPr>
          <p:cNvPr id="3" name="Symbol zastępczy zawartości 2">
            <a:extLst>
              <a:ext uri="{FF2B5EF4-FFF2-40B4-BE49-F238E27FC236}">
                <a16:creationId xmlns:a16="http://schemas.microsoft.com/office/drawing/2014/main" id="{E4C267C6-7012-0B0A-B828-874734FC2A78}"/>
              </a:ext>
            </a:extLst>
          </p:cNvPr>
          <p:cNvSpPr>
            <a:spLocks noGrp="1"/>
          </p:cNvSpPr>
          <p:nvPr>
            <p:ph idx="1"/>
          </p:nvPr>
        </p:nvSpPr>
        <p:spPr/>
        <p:txBody>
          <a:bodyPr>
            <a:normAutofit/>
          </a:bodyPr>
          <a:lstStyle/>
          <a:p>
            <a:r>
              <a:rPr lang="pl-PL" sz="2300" dirty="0">
                <a:effectLst/>
                <a:ea typeface="Times New Roman" panose="02020603050405020304" pitchFamily="18" charset="0"/>
              </a:rPr>
              <a:t>W przypadku wystąpienia nieautoryzowanej transakcji płatniczej dostawca płatnika niezwłocznie, nie później jednak niż do końca dnia roboczego następującego po dniu stwierdzenia wystąpienia nieautoryzowanej transakcji, którą został obciążony rachunek płatnika, lub po dniu otrzymania stosownego zgłoszenia, zwraca płatnikowi kwotę nieautoryzowanej transakcji płatniczej, </a:t>
            </a:r>
          </a:p>
          <a:p>
            <a:r>
              <a:rPr lang="pl-PL" sz="2300" dirty="0">
                <a:effectLst/>
                <a:ea typeface="Times New Roman" panose="02020603050405020304" pitchFamily="18" charset="0"/>
              </a:rPr>
              <a:t>W przypadku gdy płatnik korzysta z rachunku płatniczego, dostawca płatnika przywraca obciążony rachunek płatniczy do stanu, jaki istniałby, gdyby nie miała miejsca nieautoryzowana transakcja płatnicza.</a:t>
            </a:r>
            <a:endParaRPr lang="pl-PL" sz="2300" dirty="0"/>
          </a:p>
        </p:txBody>
      </p:sp>
    </p:spTree>
    <p:extLst>
      <p:ext uri="{BB962C8B-B14F-4D97-AF65-F5344CB8AC3E}">
        <p14:creationId xmlns:p14="http://schemas.microsoft.com/office/powerpoint/2010/main" val="31236210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68BA54-8369-6DDD-1571-F21D1475AB7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2FE5B296-B81C-B9BA-B871-6988F7BD46BB}"/>
              </a:ext>
            </a:extLst>
          </p:cNvPr>
          <p:cNvSpPr>
            <a:spLocks noGrp="1"/>
          </p:cNvSpPr>
          <p:nvPr>
            <p:ph idx="1"/>
          </p:nvPr>
        </p:nvSpPr>
        <p:spPr>
          <a:xfrm>
            <a:off x="838200" y="1825625"/>
            <a:ext cx="10515600" cy="4504154"/>
          </a:xfrm>
        </p:spPr>
        <p:txBody>
          <a:bodyPr>
            <a:noAutofit/>
          </a:bodyPr>
          <a:lstStyle/>
          <a:p>
            <a:r>
              <a:rPr lang="pl-PL" sz="2200" dirty="0">
                <a:effectLst/>
                <a:ea typeface="Times New Roman" panose="02020603050405020304" pitchFamily="18" charset="0"/>
              </a:rPr>
              <a:t>W przypadku gdy transakcja płatnicza jest inicjowana za pośrednictwem dostawcy świadczącego usługę inicjowania transakcji płatniczej, dostawca prowadzący rachunek niezwłocznie, nie później jednak niż do końca dnia roboczego następującego po dniu stwierdzenia wystąpienia nieautoryzowanej transakcji, którą został obciążony rachunek płatnika, lub po dniu otrzymania stosownego zgłoszenia, zwraca płatnikowi kwotę nieautoryzowanej transakcji płatniczej oraz, w stosownych przypadkach, przywraca obciążony rachunek płatniczy do stanu, jaki istniałby, gdyby nie miała miejsca nieautoryzowana transakcja płatnicza.</a:t>
            </a:r>
          </a:p>
          <a:p>
            <a:r>
              <a:rPr lang="pl-PL" sz="2200" dirty="0">
                <a:effectLst/>
                <a:ea typeface="Times New Roman" panose="02020603050405020304" pitchFamily="18" charset="0"/>
              </a:rPr>
              <a:t>Jeżeli dostawca świadczący usługę inicjowania transakcji płatniczej odpowiada za dokonanie nieautoryzowanej transakcji płatniczej, na wniosek dostawcy prowadzącego rachunek, niezwłocznie, nie później jednak niż do końca dnia roboczego następującego po dniu stwierdzenia wystąpienia danej transakcji lub doręczenia wniosku, rekompensuje mu poniesione straty lub zwraca kwoty zapłacone w wyniku dokonania przez niego zwrotu na rzecz płatnika, w tym kwotę nieautoryzowanej transakcji płatniczej</a:t>
            </a:r>
            <a:r>
              <a:rPr lang="pl-PL" sz="2200" dirty="0">
                <a:ea typeface="Times New Roman" panose="02020603050405020304" pitchFamily="18" charset="0"/>
              </a:rPr>
              <a:t>.</a:t>
            </a:r>
            <a:endParaRPr lang="pl-PL" sz="2200" dirty="0"/>
          </a:p>
        </p:txBody>
      </p:sp>
    </p:spTree>
    <p:extLst>
      <p:ext uri="{BB962C8B-B14F-4D97-AF65-F5344CB8AC3E}">
        <p14:creationId xmlns:p14="http://schemas.microsoft.com/office/powerpoint/2010/main" val="3365164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64BB52-9A77-1992-450A-546ADAFCC86E}"/>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FD61D6A-16A8-FCA6-AC3A-1D0A63421386}"/>
              </a:ext>
            </a:extLst>
          </p:cNvPr>
          <p:cNvSpPr>
            <a:spLocks noGrp="1"/>
          </p:cNvSpPr>
          <p:nvPr>
            <p:ph idx="1"/>
          </p:nvPr>
        </p:nvSpPr>
        <p:spPr/>
        <p:txBody>
          <a:bodyPr/>
          <a:lstStyle/>
          <a:p>
            <a:pPr>
              <a:spcBef>
                <a:spcPts val="0"/>
              </a:spcBef>
            </a:pPr>
            <a:r>
              <a:rPr lang="pl-PL" dirty="0"/>
              <a:t>„zespół haseł, zabezpieczeń i procedur, które prawidłowo wykonane pozwalają na zdalne korzystanie z usług bankowych”</a:t>
            </a:r>
          </a:p>
          <a:p>
            <a:pPr>
              <a:spcBef>
                <a:spcPts val="0"/>
              </a:spcBef>
            </a:pPr>
            <a:r>
              <a:rPr lang="pl-PL" dirty="0"/>
              <a:t>usługi bankowości internetowej są nieautonomiczne, tj. umożliwiają klientowi kontaktowanie się z bankiem za pośrednictwem </a:t>
            </a:r>
            <a:r>
              <a:rPr lang="pl-PL" dirty="0" err="1"/>
              <a:t>internetu</a:t>
            </a:r>
            <a:endParaRPr lang="pl-PL" dirty="0"/>
          </a:p>
          <a:p>
            <a:pPr>
              <a:spcBef>
                <a:spcPts val="0"/>
              </a:spcBef>
            </a:pPr>
            <a:r>
              <a:rPr lang="pl-PL" dirty="0"/>
              <a:t>Z prawnego punktu widzenia bankowość internetowa jest instrumentem płatniczym w znaczeniu, jakie temu pojęciu przypisuje ustawa z dnia 19 sierpnia 2011 r. o usługach płatniczych (</a:t>
            </a:r>
            <a:r>
              <a:rPr lang="nn-NO" dirty="0"/>
              <a:t>Dz. U. 2011 Nr 199 poz. 1175</a:t>
            </a:r>
            <a:r>
              <a:rPr lang="pl-PL" dirty="0"/>
              <a:t>) – zbiór procedur umożliwiających korzystanie z tych usług </a:t>
            </a:r>
          </a:p>
          <a:p>
            <a:pPr>
              <a:spcBef>
                <a:spcPts val="0"/>
              </a:spcBef>
            </a:pPr>
            <a:endParaRPr lang="pl-PL" dirty="0"/>
          </a:p>
          <a:p>
            <a:pPr>
              <a:spcBef>
                <a:spcPts val="0"/>
              </a:spcBef>
            </a:pPr>
            <a:endParaRPr lang="pl-PL" dirty="0"/>
          </a:p>
        </p:txBody>
      </p:sp>
    </p:spTree>
    <p:extLst>
      <p:ext uri="{BB962C8B-B14F-4D97-AF65-F5344CB8AC3E}">
        <p14:creationId xmlns:p14="http://schemas.microsoft.com/office/powerpoint/2010/main" val="26597538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FEBD55-5975-A0A1-99F6-42F21C8AECB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43C0221-7500-68FD-528B-26A99EB11C78}"/>
              </a:ext>
            </a:extLst>
          </p:cNvPr>
          <p:cNvSpPr>
            <a:spLocks noGrp="1"/>
          </p:cNvSpPr>
          <p:nvPr>
            <p:ph idx="1"/>
          </p:nvPr>
        </p:nvSpPr>
        <p:spPr/>
        <p:txBody>
          <a:bodyPr>
            <a:normAutofit/>
          </a:bodyPr>
          <a:lstStyle/>
          <a:p>
            <a:pPr marL="0" indent="0">
              <a:buNone/>
            </a:pPr>
            <a:r>
              <a:rPr lang="pl-PL" dirty="0"/>
              <a:t>Płatnik odpowiada za nieautoryzowane transakcje płatnicze do wysokości równowartości w walucie polskiej 50 euro, ustalonej przy zastosowaniu kursu średniego ogłaszanego przez NBP obowiązującego w dniu wykonania transakcji, jeżeli nieautoryzowana transakcja jest skutkiem:</a:t>
            </a:r>
          </a:p>
          <a:p>
            <a:pPr marL="0" indent="0">
              <a:buNone/>
            </a:pPr>
            <a:r>
              <a:rPr lang="pl-PL" dirty="0"/>
              <a:t>1)  posłużenia się utraconym przez płatnika albo skradzionym płatnikowi instrumentem płatniczym lub</a:t>
            </a:r>
          </a:p>
          <a:p>
            <a:pPr marL="0" indent="0">
              <a:buNone/>
            </a:pPr>
            <a:r>
              <a:rPr lang="pl-PL" dirty="0"/>
              <a:t>2) przywłaszczenia instrumentu płatniczego.</a:t>
            </a:r>
          </a:p>
          <a:p>
            <a:endParaRPr lang="pl-PL" dirty="0"/>
          </a:p>
        </p:txBody>
      </p:sp>
    </p:spTree>
    <p:extLst>
      <p:ext uri="{BB962C8B-B14F-4D97-AF65-F5344CB8AC3E}">
        <p14:creationId xmlns:p14="http://schemas.microsoft.com/office/powerpoint/2010/main" val="16419672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D7A16F-63A4-843B-9362-862A1E7F6F92}"/>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40D553AE-8069-5F85-27C2-BBF69E148AEE}"/>
              </a:ext>
            </a:extLst>
          </p:cNvPr>
          <p:cNvSpPr>
            <a:spLocks noGrp="1"/>
          </p:cNvSpPr>
          <p:nvPr>
            <p:ph idx="1"/>
          </p:nvPr>
        </p:nvSpPr>
        <p:spPr/>
        <p:txBody>
          <a:bodyPr>
            <a:normAutofit/>
          </a:bodyPr>
          <a:lstStyle/>
          <a:p>
            <a:pPr marL="0" indent="0">
              <a:buNone/>
            </a:pPr>
            <a:r>
              <a:rPr lang="pl-PL" dirty="0"/>
              <a:t>Wyjątki! Płatnik nie odpowiada za transakcje nieautoryzowane w przypadku gdy:</a:t>
            </a:r>
          </a:p>
          <a:p>
            <a:pPr marL="0" indent="0">
              <a:buNone/>
            </a:pPr>
            <a:r>
              <a:rPr lang="pl-PL" dirty="0"/>
              <a:t>1) płatnik nie miał możliwości stwierdzenia utraty, kradzieży lub przywłaszczenia instrumentu płatniczego przed wykonaniem transakcji płatniczej, z wyjątkiem przypadku gdy płatnik działał umyślnie, lub</a:t>
            </a:r>
          </a:p>
          <a:p>
            <a:pPr marL="0" indent="0">
              <a:buNone/>
            </a:pPr>
            <a:r>
              <a:rPr lang="pl-PL" dirty="0"/>
              <a:t>2) utrata instrumentu płatniczego przed wykonaniem transakcji płatniczej została spowodowana działaniem lub zaniechaniem ze strony pracownika, agenta lub oddziału dostawcy płatnika</a:t>
            </a:r>
          </a:p>
        </p:txBody>
      </p:sp>
    </p:spTree>
    <p:extLst>
      <p:ext uri="{BB962C8B-B14F-4D97-AF65-F5344CB8AC3E}">
        <p14:creationId xmlns:p14="http://schemas.microsoft.com/office/powerpoint/2010/main" val="26444406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861938-BB97-4902-0F9B-62628329A4C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653FABB-0983-985A-E4EA-9C85547C1F60}"/>
              </a:ext>
            </a:extLst>
          </p:cNvPr>
          <p:cNvSpPr>
            <a:spLocks noGrp="1"/>
          </p:cNvSpPr>
          <p:nvPr>
            <p:ph idx="1"/>
          </p:nvPr>
        </p:nvSpPr>
        <p:spPr/>
        <p:txBody>
          <a:bodyPr>
            <a:normAutofit/>
          </a:bodyPr>
          <a:lstStyle/>
          <a:p>
            <a:r>
              <a:rPr lang="pl-PL" sz="2200" dirty="0">
                <a:effectLst/>
                <a:ea typeface="Times New Roman" panose="02020603050405020304" pitchFamily="18" charset="0"/>
                <a:cs typeface="Times New Roman" panose="02020603050405020304" pitchFamily="18" charset="0"/>
              </a:rPr>
              <a:t>Płatnik odpowiada za nieautoryzowane transakcje płatnicze w pełnej wysokości, jeżeli doprowadził do nich umyślnie albo w wyniku umyślnego lub będącego skutkiem rażącego niedbalstwa naruszenia co najmniej jednego z obowiązków, o których mowa w art. 42</a:t>
            </a:r>
            <a:r>
              <a:rPr lang="pl-PL" sz="2200" dirty="0">
                <a:ea typeface="Times New Roman" panose="02020603050405020304" pitchFamily="18" charset="0"/>
                <a:cs typeface="Times New Roman" panose="02020603050405020304" pitchFamily="18" charset="0"/>
              </a:rPr>
              <a:t> ustawy o usługach płatniczych. </a:t>
            </a:r>
          </a:p>
          <a:p>
            <a:r>
              <a:rPr lang="pl-PL" sz="2200" dirty="0">
                <a:effectLst/>
                <a:ea typeface="Times New Roman" panose="02020603050405020304" pitchFamily="18" charset="0"/>
              </a:rPr>
              <a:t>Po dokonaniu zgłoszenia zgodnie z </a:t>
            </a:r>
            <a:r>
              <a:rPr lang="pl-PL" sz="2200" dirty="0">
                <a:effectLst/>
                <a:ea typeface="Times New Roman" panose="02020603050405020304" pitchFamily="18" charset="0"/>
                <a:cs typeface="Times New Roman" panose="02020603050405020304" pitchFamily="18" charset="0"/>
              </a:rPr>
              <a:t>art. 42 ust. 1 pkt 2</a:t>
            </a:r>
            <a:r>
              <a:rPr lang="pl-PL" sz="2200" dirty="0">
                <a:effectLst/>
                <a:ea typeface="Times New Roman" panose="02020603050405020304" pitchFamily="18" charset="0"/>
              </a:rPr>
              <a:t> płatnik nie odpowiada za nieautoryzowane transakcje płatnicze, chyba że płatnik doprowadził umyślnie do nieautoryzowanej transakcji.</a:t>
            </a:r>
          </a:p>
          <a:p>
            <a:r>
              <a:rPr lang="pl-PL" sz="2200" dirty="0">
                <a:effectLst/>
                <a:ea typeface="Times New Roman" panose="02020603050405020304" pitchFamily="18" charset="0"/>
                <a:cs typeface="Times New Roman" panose="02020603050405020304" pitchFamily="18" charset="0"/>
              </a:rPr>
              <a:t>W przypadku gdy dostawca płatnika nie wymaga silnego uwierzytelniania użytkownika, płatnik nie ponosi odpowiedzialności za nieautoryzowane transakcje płatnicze, chyba że działał umyślnie. W przypadku gdy odbiorca lub dostawca odbiorcy nie akceptują silnego uwierzytelniania użytkownika, odpowiadają oni za szkody poniesione przez dostawcę płatnika.</a:t>
            </a:r>
            <a:endParaRPr lang="pl-PL" sz="2200" dirty="0">
              <a:effectLst/>
              <a:ea typeface="Calibri" panose="020F0502020204030204" pitchFamily="34" charset="0"/>
              <a:cs typeface="Times New Roman" panose="02020603050405020304" pitchFamily="18" charset="0"/>
            </a:endParaRPr>
          </a:p>
          <a:p>
            <a:endParaRPr lang="pl-PL" sz="2200" u="sng"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746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95D3EEE-1955-E5AF-685C-F17B320DACF4}"/>
              </a:ext>
            </a:extLst>
          </p:cNvPr>
          <p:cNvSpPr>
            <a:spLocks noGrp="1"/>
          </p:cNvSpPr>
          <p:nvPr>
            <p:ph type="title"/>
          </p:nvPr>
        </p:nvSpPr>
        <p:spPr/>
        <p:txBody>
          <a:bodyPr>
            <a:normAutofit fontScale="90000"/>
          </a:bodyPr>
          <a:lstStyle/>
          <a:p>
            <a:pPr algn="ctr"/>
            <a:r>
              <a:rPr lang="pl-PL" b="1" dirty="0">
                <a:effectLst>
                  <a:outerShdw blurRad="38100" dist="38100" dir="2700000" algn="tl">
                    <a:srgbClr val="000000">
                      <a:alpha val="43137"/>
                    </a:srgbClr>
                  </a:outerShdw>
                </a:effectLst>
              </a:rPr>
              <a:t>Normy dotyczące bezpieczeństwa transakcji oraz identyfikacji klienta w bankowości internetowej </a:t>
            </a:r>
          </a:p>
        </p:txBody>
      </p:sp>
      <p:sp>
        <p:nvSpPr>
          <p:cNvPr id="3" name="Symbol zastępczy zawartości 2">
            <a:extLst>
              <a:ext uri="{FF2B5EF4-FFF2-40B4-BE49-F238E27FC236}">
                <a16:creationId xmlns:a16="http://schemas.microsoft.com/office/drawing/2014/main" id="{E6405740-6F0D-071C-9D9D-8DB9EE8917BE}"/>
              </a:ext>
            </a:extLst>
          </p:cNvPr>
          <p:cNvSpPr>
            <a:spLocks noGrp="1"/>
          </p:cNvSpPr>
          <p:nvPr>
            <p:ph idx="1"/>
          </p:nvPr>
        </p:nvSpPr>
        <p:spPr>
          <a:xfrm>
            <a:off x="838200" y="1825625"/>
            <a:ext cx="10515600" cy="4667250"/>
          </a:xfrm>
        </p:spPr>
        <p:txBody>
          <a:bodyPr>
            <a:noAutofit/>
          </a:bodyPr>
          <a:lstStyle/>
          <a:p>
            <a:pPr>
              <a:spcBef>
                <a:spcPts val="0"/>
              </a:spcBef>
            </a:pPr>
            <a:r>
              <a:rPr lang="pl-PL" sz="2500" dirty="0"/>
              <a:t>Akty prawne, które mają zastosowania do świadczenia usług bankowości internetowej:</a:t>
            </a:r>
          </a:p>
          <a:p>
            <a:pPr marL="342900" indent="-342900">
              <a:spcBef>
                <a:spcPts val="0"/>
              </a:spcBef>
              <a:buAutoNum type="arabicParenR"/>
            </a:pPr>
            <a:r>
              <a:rPr lang="pl-PL" sz="2500" b="1" dirty="0">
                <a:effectLst/>
                <a:ea typeface="Times New Roman" panose="02020603050405020304" pitchFamily="18" charset="0"/>
              </a:rPr>
              <a:t>ustawa</a:t>
            </a:r>
            <a:r>
              <a:rPr lang="pl-PL" sz="2500" b="1" spc="5" dirty="0">
                <a:effectLst/>
                <a:ea typeface="Times New Roman" panose="02020603050405020304" pitchFamily="18" charset="0"/>
              </a:rPr>
              <a:t> </a:t>
            </a:r>
            <a:r>
              <a:rPr lang="pl-PL" sz="2500" b="1" dirty="0">
                <a:effectLst/>
                <a:ea typeface="Times New Roman" panose="02020603050405020304" pitchFamily="18" charset="0"/>
              </a:rPr>
              <a:t>z 18.7.2002</a:t>
            </a:r>
            <a:r>
              <a:rPr lang="pl-PL" sz="2500" b="1" spc="5" dirty="0">
                <a:effectLst/>
                <a:ea typeface="Times New Roman" panose="02020603050405020304" pitchFamily="18" charset="0"/>
              </a:rPr>
              <a:t> </a:t>
            </a:r>
            <a:r>
              <a:rPr lang="pl-PL" sz="2500" b="1" dirty="0">
                <a:effectLst/>
                <a:ea typeface="Times New Roman" panose="02020603050405020304" pitchFamily="18" charset="0"/>
              </a:rPr>
              <a:t>r. o świadczeniu</a:t>
            </a:r>
            <a:r>
              <a:rPr lang="pl-PL" sz="2500" b="1" spc="5" dirty="0">
                <a:effectLst/>
                <a:ea typeface="Times New Roman" panose="02020603050405020304" pitchFamily="18" charset="0"/>
              </a:rPr>
              <a:t> </a:t>
            </a:r>
            <a:r>
              <a:rPr lang="pl-PL" sz="2500" b="1" dirty="0">
                <a:effectLst/>
                <a:ea typeface="Times New Roman" panose="02020603050405020304" pitchFamily="18" charset="0"/>
              </a:rPr>
              <a:t>usług drogą elektroniczną</a:t>
            </a:r>
          </a:p>
          <a:p>
            <a:pPr marL="342900" indent="-342900">
              <a:spcBef>
                <a:spcPts val="0"/>
              </a:spcBef>
              <a:buAutoNum type="arabicParenR"/>
            </a:pPr>
            <a:r>
              <a:rPr lang="pl-PL" sz="2500" b="1" dirty="0">
                <a:effectLst/>
                <a:ea typeface="Times New Roman" panose="02020603050405020304" pitchFamily="18" charset="0"/>
              </a:rPr>
              <a:t>Kodeks</a:t>
            </a:r>
            <a:r>
              <a:rPr lang="pl-PL" sz="2500" b="1" spc="5" dirty="0">
                <a:effectLst/>
                <a:ea typeface="Times New Roman" panose="02020603050405020304" pitchFamily="18" charset="0"/>
              </a:rPr>
              <a:t> </a:t>
            </a:r>
            <a:r>
              <a:rPr lang="pl-PL" sz="2500" b="1" dirty="0">
                <a:effectLst/>
                <a:ea typeface="Times New Roman" panose="02020603050405020304" pitchFamily="18" charset="0"/>
              </a:rPr>
              <a:t>cy­</a:t>
            </a:r>
            <a:r>
              <a:rPr lang="pl-PL" sz="2500" b="1" spc="-5" dirty="0">
                <a:effectLst/>
                <a:ea typeface="Times New Roman" panose="02020603050405020304" pitchFamily="18" charset="0"/>
              </a:rPr>
              <a:t>wilny,</a:t>
            </a:r>
            <a:r>
              <a:rPr lang="pl-PL" sz="2500" b="1" spc="-10" dirty="0">
                <a:effectLst/>
                <a:ea typeface="Times New Roman" panose="02020603050405020304" pitchFamily="18" charset="0"/>
              </a:rPr>
              <a:t> </a:t>
            </a:r>
          </a:p>
          <a:p>
            <a:pPr marL="342900" indent="-342900">
              <a:spcBef>
                <a:spcPts val="0"/>
              </a:spcBef>
              <a:buAutoNum type="arabicParenR"/>
            </a:pPr>
            <a:r>
              <a:rPr lang="pl-PL" sz="2500" b="1" spc="-5" dirty="0">
                <a:effectLst/>
                <a:ea typeface="Times New Roman" panose="02020603050405020304" pitchFamily="18" charset="0"/>
              </a:rPr>
              <a:t>ustawa</a:t>
            </a:r>
            <a:r>
              <a:rPr lang="pl-PL" sz="2500" b="1" spc="-20" dirty="0">
                <a:effectLst/>
                <a:ea typeface="Times New Roman" panose="02020603050405020304" pitchFamily="18" charset="0"/>
              </a:rPr>
              <a:t> </a:t>
            </a:r>
            <a:r>
              <a:rPr lang="pl-PL" sz="2500" b="1" spc="-5" dirty="0">
                <a:effectLst/>
                <a:ea typeface="Times New Roman" panose="02020603050405020304" pitchFamily="18" charset="0"/>
              </a:rPr>
              <a:t>z</a:t>
            </a:r>
            <a:r>
              <a:rPr lang="pl-PL" sz="2500" b="1" spc="-80" dirty="0">
                <a:effectLst/>
                <a:ea typeface="Times New Roman" panose="02020603050405020304" pitchFamily="18" charset="0"/>
              </a:rPr>
              <a:t> </a:t>
            </a:r>
            <a:r>
              <a:rPr lang="pl-PL" sz="2500" b="1" spc="-5" dirty="0">
                <a:effectLst/>
                <a:ea typeface="Times New Roman" panose="02020603050405020304" pitchFamily="18" charset="0"/>
              </a:rPr>
              <a:t>29.8.1997</a:t>
            </a:r>
            <a:r>
              <a:rPr lang="pl-PL" sz="2500" b="1" spc="20" dirty="0">
                <a:effectLst/>
                <a:ea typeface="Times New Roman" panose="02020603050405020304" pitchFamily="18" charset="0"/>
              </a:rPr>
              <a:t> </a:t>
            </a:r>
            <a:r>
              <a:rPr lang="pl-PL" sz="2500" b="1" spc="-5" dirty="0">
                <a:effectLst/>
                <a:ea typeface="Times New Roman" panose="02020603050405020304" pitchFamily="18" charset="0"/>
              </a:rPr>
              <a:t>r.</a:t>
            </a:r>
            <a:r>
              <a:rPr lang="pl-PL" sz="2500" b="1" spc="-120" dirty="0">
                <a:effectLst/>
                <a:ea typeface="Times New Roman" panose="02020603050405020304" pitchFamily="18" charset="0"/>
              </a:rPr>
              <a:t> </a:t>
            </a:r>
            <a:r>
              <a:rPr lang="pl-PL" sz="2500" b="1" spc="-5" dirty="0">
                <a:effectLst/>
                <a:ea typeface="Times New Roman" panose="02020603050405020304" pitchFamily="18" charset="0"/>
              </a:rPr>
              <a:t>-</a:t>
            </a:r>
            <a:r>
              <a:rPr lang="pl-PL" sz="2500" b="1" spc="130" dirty="0">
                <a:effectLst/>
                <a:ea typeface="Times New Roman" panose="02020603050405020304" pitchFamily="18" charset="0"/>
              </a:rPr>
              <a:t> </a:t>
            </a:r>
            <a:r>
              <a:rPr lang="pl-PL" sz="2500" b="1" spc="-5" dirty="0">
                <a:effectLst/>
                <a:ea typeface="Times New Roman" panose="02020603050405020304" pitchFamily="18" charset="0"/>
              </a:rPr>
              <a:t>Prawo</a:t>
            </a:r>
            <a:r>
              <a:rPr lang="pl-PL" sz="2500" b="1" spc="-50" dirty="0">
                <a:effectLst/>
                <a:ea typeface="Times New Roman" panose="02020603050405020304" pitchFamily="18" charset="0"/>
              </a:rPr>
              <a:t> </a:t>
            </a:r>
            <a:r>
              <a:rPr lang="pl-PL" sz="2500" b="1" spc="-5" dirty="0">
                <a:effectLst/>
                <a:ea typeface="Times New Roman" panose="02020603050405020304" pitchFamily="18" charset="0"/>
              </a:rPr>
              <a:t>bankowe</a:t>
            </a:r>
          </a:p>
          <a:p>
            <a:pPr marL="342900" indent="-342900">
              <a:spcBef>
                <a:spcPts val="0"/>
              </a:spcBef>
              <a:buAutoNum type="arabicParenR"/>
            </a:pPr>
            <a:r>
              <a:rPr lang="pl-PL" sz="2500" b="1" dirty="0">
                <a:effectLst/>
                <a:ea typeface="Times New Roman" panose="02020603050405020304" pitchFamily="18" charset="0"/>
              </a:rPr>
              <a:t>ustawa</a:t>
            </a:r>
            <a:r>
              <a:rPr lang="pl-PL" sz="2500" b="1" spc="-55" dirty="0">
                <a:effectLst/>
                <a:ea typeface="Times New Roman" panose="02020603050405020304" pitchFamily="18" charset="0"/>
              </a:rPr>
              <a:t> </a:t>
            </a:r>
            <a:r>
              <a:rPr lang="pl-PL" sz="2500" b="1" dirty="0">
                <a:effectLst/>
                <a:ea typeface="Times New Roman" panose="02020603050405020304" pitchFamily="18" charset="0"/>
              </a:rPr>
              <a:t>o</a:t>
            </a:r>
            <a:r>
              <a:rPr lang="pl-PL" sz="2500" b="1" spc="10" dirty="0">
                <a:effectLst/>
                <a:ea typeface="Times New Roman" panose="02020603050405020304" pitchFamily="18" charset="0"/>
              </a:rPr>
              <a:t> </a:t>
            </a:r>
            <a:r>
              <a:rPr lang="pl-PL" sz="2500" b="1" dirty="0">
                <a:effectLst/>
                <a:ea typeface="Times New Roman" panose="02020603050405020304" pitchFamily="18" charset="0"/>
              </a:rPr>
              <a:t>usługach</a:t>
            </a:r>
            <a:r>
              <a:rPr lang="pl-PL" sz="2500" b="1" spc="5" dirty="0">
                <a:effectLst/>
                <a:ea typeface="Times New Roman" panose="02020603050405020304" pitchFamily="18" charset="0"/>
              </a:rPr>
              <a:t> </a:t>
            </a:r>
            <a:r>
              <a:rPr lang="pl-PL" sz="2500" b="1" dirty="0">
                <a:effectLst/>
                <a:ea typeface="Times New Roman" panose="02020603050405020304" pitchFamily="18" charset="0"/>
              </a:rPr>
              <a:t>płatniczych.</a:t>
            </a:r>
          </a:p>
          <a:p>
            <a:pPr marL="0" indent="0">
              <a:spcBef>
                <a:spcPts val="0"/>
              </a:spcBef>
              <a:buNone/>
            </a:pPr>
            <a:endParaRPr lang="pl-PL" sz="2500" dirty="0">
              <a:effectLst/>
              <a:ea typeface="Times New Roman" panose="02020603050405020304" pitchFamily="18" charset="0"/>
            </a:endParaRPr>
          </a:p>
          <a:p>
            <a:pPr marL="0" indent="0">
              <a:spcBef>
                <a:spcPts val="0"/>
              </a:spcBef>
              <a:buNone/>
            </a:pPr>
            <a:r>
              <a:rPr lang="pl-PL" sz="2500" dirty="0">
                <a:ea typeface="Times New Roman" panose="02020603050405020304" pitchFamily="18" charset="0"/>
              </a:rPr>
              <a:t>Jak rozstrzygnąć kolizje tych ustaw?</a:t>
            </a:r>
            <a:endParaRPr lang="pl-PL" sz="2500" dirty="0">
              <a:effectLst/>
              <a:ea typeface="Times New Roman" panose="02020603050405020304" pitchFamily="18" charset="0"/>
            </a:endParaRPr>
          </a:p>
          <a:p>
            <a:pPr marL="0" indent="0">
              <a:spcBef>
                <a:spcPts val="0"/>
              </a:spcBef>
              <a:buNone/>
            </a:pPr>
            <a:r>
              <a:rPr lang="pl-PL" sz="2500" dirty="0">
                <a:ea typeface="Times New Roman" panose="02020603050405020304" pitchFamily="18" charset="0"/>
              </a:rPr>
              <a:t>Do bankowości internetowej jako do instrumentu płatniczego stosuje się ustawę o </a:t>
            </a:r>
            <a:r>
              <a:rPr lang="pl-PL" sz="2500" dirty="0">
                <a:effectLst/>
                <a:ea typeface="Times New Roman" panose="02020603050405020304" pitchFamily="18" charset="0"/>
              </a:rPr>
              <a:t>usługach</a:t>
            </a:r>
            <a:r>
              <a:rPr lang="pl-PL" sz="2500" spc="5" dirty="0">
                <a:effectLst/>
                <a:ea typeface="Times New Roman" panose="02020603050405020304" pitchFamily="18" charset="0"/>
              </a:rPr>
              <a:t> </a:t>
            </a:r>
            <a:r>
              <a:rPr lang="pl-PL" sz="2500" dirty="0">
                <a:effectLst/>
                <a:ea typeface="Times New Roman" panose="02020603050405020304" pitchFamily="18" charset="0"/>
              </a:rPr>
              <a:t>płatniczych. </a:t>
            </a:r>
          </a:p>
          <a:p>
            <a:pPr marL="0" indent="0">
              <a:spcBef>
                <a:spcPts val="0"/>
              </a:spcBef>
              <a:buNone/>
            </a:pPr>
            <a:r>
              <a:rPr lang="pl-PL" sz="2500" dirty="0">
                <a:ea typeface="Times New Roman" panose="02020603050405020304" pitchFamily="18" charset="0"/>
              </a:rPr>
              <a:t>Co jednak z odpowiedzialnością banku za wypłatę środków osobie nieuprawnionej? </a:t>
            </a:r>
            <a:endParaRPr lang="pl-PL" sz="2500" dirty="0">
              <a:effectLst/>
              <a:ea typeface="Times New Roman" panose="02020603050405020304" pitchFamily="18" charset="0"/>
            </a:endParaRPr>
          </a:p>
          <a:p>
            <a:pPr marL="0" indent="0">
              <a:spcBef>
                <a:spcPts val="0"/>
              </a:spcBef>
              <a:buNone/>
            </a:pPr>
            <a:endParaRPr lang="pl-PL" sz="2500" dirty="0"/>
          </a:p>
        </p:txBody>
      </p:sp>
    </p:spTree>
    <p:extLst>
      <p:ext uri="{BB962C8B-B14F-4D97-AF65-F5344CB8AC3E}">
        <p14:creationId xmlns:p14="http://schemas.microsoft.com/office/powerpoint/2010/main" val="4019504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58CDF3-DA70-10C7-7B57-8EE48A56E939}"/>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531BAF12-AD24-6BFC-D37D-6DAEC46A6870}"/>
              </a:ext>
            </a:extLst>
          </p:cNvPr>
          <p:cNvSpPr>
            <a:spLocks noGrp="1"/>
          </p:cNvSpPr>
          <p:nvPr>
            <p:ph idx="1"/>
          </p:nvPr>
        </p:nvSpPr>
        <p:spPr/>
        <p:txBody>
          <a:bodyPr>
            <a:normAutofit/>
          </a:bodyPr>
          <a:lstStyle/>
          <a:p>
            <a:pPr marL="0">
              <a:spcBef>
                <a:spcPts val="0"/>
              </a:spcBef>
            </a:pPr>
            <a:r>
              <a:rPr lang="pl-PL" sz="2500" dirty="0"/>
              <a:t>Ustawa o usługach płatniczych jest </a:t>
            </a:r>
            <a:r>
              <a:rPr lang="pl-PL" sz="2500" i="1" dirty="0"/>
              <a:t>lex </a:t>
            </a:r>
            <a:r>
              <a:rPr lang="pl-PL" sz="2500" i="1" dirty="0" err="1"/>
              <a:t>specialis</a:t>
            </a:r>
            <a:r>
              <a:rPr lang="pl-PL" sz="2500" dirty="0"/>
              <a:t> w stosunku do </a:t>
            </a:r>
            <a:r>
              <a:rPr lang="pl-PL" sz="2500" dirty="0" err="1"/>
              <a:t>kc</a:t>
            </a:r>
            <a:r>
              <a:rPr lang="pl-PL" sz="2500" dirty="0"/>
              <a:t> i prawa bankowego, jednak</a:t>
            </a:r>
            <a:r>
              <a:rPr lang="pl-PL" sz="2500" dirty="0">
                <a:effectLst/>
                <a:ea typeface="Times New Roman" panose="02020603050405020304" pitchFamily="18" charset="0"/>
              </a:rPr>
              <a:t> szc</a:t>
            </a:r>
            <a:r>
              <a:rPr lang="pl-PL" sz="2500" dirty="0">
                <a:ea typeface="Times New Roman" panose="02020603050405020304" pitchFamily="18" charset="0"/>
              </a:rPr>
              <a:t>z</a:t>
            </a:r>
            <a:r>
              <a:rPr lang="pl-PL" sz="2500" dirty="0">
                <a:effectLst/>
                <a:ea typeface="Times New Roman" panose="02020603050405020304" pitchFamily="18" charset="0"/>
              </a:rPr>
              <a:t>ególny obowiązek ochrony</a:t>
            </a:r>
            <a:r>
              <a:rPr lang="pl-PL" sz="2500" spc="5" dirty="0">
                <a:effectLst/>
                <a:ea typeface="Times New Roman" panose="02020603050405020304" pitchFamily="18" charset="0"/>
              </a:rPr>
              <a:t> powie</a:t>
            </a:r>
            <a:r>
              <a:rPr lang="pl-PL" sz="2500" dirty="0">
                <a:effectLst/>
                <a:ea typeface="Times New Roman" panose="02020603050405020304" pitchFamily="18" charset="0"/>
              </a:rPr>
              <a:t>rzonych środków nie jest regulowany w ustawie o usługach płatniczych</a:t>
            </a:r>
            <a:r>
              <a:rPr lang="pl-PL" sz="2500" spc="250" dirty="0">
                <a:ea typeface="Times New Roman" panose="02020603050405020304" pitchFamily="18" charset="0"/>
              </a:rPr>
              <a:t>. Trudno w tej sytuacji o </a:t>
            </a:r>
            <a:r>
              <a:rPr lang="pl-PL" sz="2500" dirty="0">
                <a:effectLst/>
                <a:ea typeface="Times New Roman" panose="02020603050405020304" pitchFamily="18" charset="0"/>
              </a:rPr>
              <a:t>wyłączenie przepisów ogólnych.</a:t>
            </a:r>
            <a:r>
              <a:rPr lang="pl-PL" sz="2500" spc="5" dirty="0">
                <a:effectLst/>
                <a:ea typeface="Times New Roman" panose="02020603050405020304" pitchFamily="18" charset="0"/>
              </a:rPr>
              <a:t> </a:t>
            </a:r>
            <a:r>
              <a:rPr lang="pl-PL" sz="2500" dirty="0">
                <a:effectLst/>
                <a:ea typeface="Times New Roman" panose="02020603050405020304" pitchFamily="18" charset="0"/>
              </a:rPr>
              <a:t>Są tu braki legislacyjne, brak przepisów regulujących kompleksowo usługi bankowości interneto­</a:t>
            </a:r>
            <a:r>
              <a:rPr lang="pl-PL" sz="2500" spc="5" dirty="0">
                <a:ea typeface="Times New Roman" panose="02020603050405020304" pitchFamily="18" charset="0"/>
              </a:rPr>
              <a:t>wej. </a:t>
            </a:r>
          </a:p>
          <a:p>
            <a:pPr marL="0">
              <a:spcBef>
                <a:spcPts val="0"/>
              </a:spcBef>
            </a:pPr>
            <a:endParaRPr lang="pl-PL" sz="2500" spc="5" dirty="0">
              <a:ea typeface="Times New Roman" panose="02020603050405020304" pitchFamily="18" charset="0"/>
            </a:endParaRPr>
          </a:p>
          <a:p>
            <a:pPr marL="0">
              <a:spcBef>
                <a:spcPts val="0"/>
              </a:spcBef>
            </a:pPr>
            <a:r>
              <a:rPr lang="pl-PL" sz="2500" spc="5" dirty="0">
                <a:ea typeface="Times New Roman" panose="02020603050405020304" pitchFamily="18" charset="0"/>
              </a:rPr>
              <a:t>Kodeks cywilny i prawo bankowe – w ogóle nie odnoszą się do bankowości internetowej </a:t>
            </a:r>
          </a:p>
          <a:p>
            <a:pPr marL="0">
              <a:spcBef>
                <a:spcPts val="0"/>
              </a:spcBef>
            </a:pPr>
            <a:r>
              <a:rPr lang="pl-PL" sz="2500" spc="5" dirty="0">
                <a:ea typeface="Times New Roman" panose="02020603050405020304" pitchFamily="18" charset="0"/>
              </a:rPr>
              <a:t>Art. 725 KC – prawa i obowiązki stron umowy rachunku bankowego </a:t>
            </a:r>
          </a:p>
          <a:p>
            <a:pPr marL="0">
              <a:spcBef>
                <a:spcPts val="0"/>
              </a:spcBef>
            </a:pPr>
            <a:r>
              <a:rPr lang="pl-PL" sz="2500" dirty="0"/>
              <a:t>Obowiązek banku przechowywania środków powierzonych przez klienta</a:t>
            </a:r>
          </a:p>
        </p:txBody>
      </p:sp>
    </p:spTree>
    <p:extLst>
      <p:ext uri="{BB962C8B-B14F-4D97-AF65-F5344CB8AC3E}">
        <p14:creationId xmlns:p14="http://schemas.microsoft.com/office/powerpoint/2010/main" val="2642011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17BE4669-2302-B1FF-8507-CC8B70A27665}"/>
              </a:ext>
            </a:extLst>
          </p:cNvPr>
          <p:cNvSpPr>
            <a:spLocks noGrp="1"/>
          </p:cNvSpPr>
          <p:nvPr>
            <p:ph type="title"/>
          </p:nvPr>
        </p:nvSpPr>
        <p:spPr>
          <a:xfrm>
            <a:off x="572493" y="238540"/>
            <a:ext cx="11018520" cy="231978"/>
          </a:xfrm>
        </p:spPr>
        <p:txBody>
          <a:bodyPr anchor="b">
            <a:normAutofit fontScale="90000"/>
          </a:bodyPr>
          <a:lstStyle/>
          <a:p>
            <a:endParaRPr lang="pl-PL" sz="5400"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ymbol zastępczy zawartości 2">
            <a:extLst>
              <a:ext uri="{FF2B5EF4-FFF2-40B4-BE49-F238E27FC236}">
                <a16:creationId xmlns:a16="http://schemas.microsoft.com/office/drawing/2014/main" id="{FB9BB7CE-7D2C-81BB-516E-A118A10D5ECD}"/>
              </a:ext>
            </a:extLst>
          </p:cNvPr>
          <p:cNvSpPr>
            <a:spLocks noGrp="1"/>
          </p:cNvSpPr>
          <p:nvPr>
            <p:ph idx="1"/>
          </p:nvPr>
        </p:nvSpPr>
        <p:spPr>
          <a:xfrm>
            <a:off x="1343769" y="667512"/>
            <a:ext cx="6713552" cy="6190488"/>
          </a:xfrm>
        </p:spPr>
        <p:txBody>
          <a:bodyPr anchor="t">
            <a:noAutofit/>
          </a:bodyPr>
          <a:lstStyle/>
          <a:p>
            <a:pPr>
              <a:spcBef>
                <a:spcPts val="0"/>
              </a:spcBef>
            </a:pPr>
            <a:r>
              <a:rPr lang="pl-PL" sz="1800" dirty="0"/>
              <a:t>Z zasad ogólnych prawa cywilnego wynika obowiązek banku zachowania staranności wymaganej od podmiotu profesjonalnego</a:t>
            </a:r>
          </a:p>
          <a:p>
            <a:pPr>
              <a:spcBef>
                <a:spcPts val="0"/>
              </a:spcBef>
            </a:pPr>
            <a:r>
              <a:rPr lang="pl-PL" sz="1800" dirty="0"/>
              <a:t>Art. 50 ust. 2 prawa bankowego – „</a:t>
            </a:r>
            <a:r>
              <a:rPr lang="pl-PL" sz="1800" b="0" i="0" dirty="0">
                <a:effectLst/>
              </a:rPr>
              <a:t>Bank dokłada szczególnej staranności w zakresie zapewnienia bezpieczeństwa przechowywanych środków pieniężnych.</a:t>
            </a:r>
            <a:r>
              <a:rPr lang="pl-PL" sz="1800" dirty="0"/>
              <a:t>”</a:t>
            </a:r>
          </a:p>
          <a:p>
            <a:pPr>
              <a:spcBef>
                <a:spcPts val="0"/>
              </a:spcBef>
            </a:pPr>
            <a:r>
              <a:rPr lang="pl-PL" sz="1800" b="0" i="0" dirty="0">
                <a:effectLst/>
              </a:rPr>
              <a:t>Zapewnienie bezpieczeństwa depozytów jest jednym z najważniejszych obowiązków banków, determinującym ich pozycję jako instytucji zaufania publicznego. </a:t>
            </a:r>
          </a:p>
          <a:p>
            <a:pPr>
              <a:spcBef>
                <a:spcPts val="0"/>
              </a:spcBef>
            </a:pPr>
            <a:r>
              <a:rPr lang="pl-PL" sz="1800" dirty="0"/>
              <a:t>W</a:t>
            </a:r>
            <a:r>
              <a:rPr lang="pl-PL" sz="1800" b="0" i="0" dirty="0">
                <a:effectLst/>
              </a:rPr>
              <a:t>yr. SN z 14.4.2003 r. (</a:t>
            </a:r>
            <a:r>
              <a:rPr lang="pl-PL" sz="1800" b="0" i="0" u="none" strike="noStrike" dirty="0">
                <a:effectLst/>
                <a:hlinkClick r:id="rId2">
                  <a:extLst>
                    <a:ext uri="{A12FA001-AC4F-418D-AE19-62706E023703}">
                      <ahyp:hlinkClr xmlns:ahyp="http://schemas.microsoft.com/office/drawing/2018/hyperlinkcolor" val="tx"/>
                    </a:ext>
                  </a:extLst>
                </a:hlinkClick>
              </a:rPr>
              <a:t>I CKN 308/01</a:t>
            </a:r>
            <a:r>
              <a:rPr lang="pl-PL" sz="1800" b="0" i="0" dirty="0">
                <a:effectLst/>
              </a:rPr>
              <a:t>, </a:t>
            </a:r>
            <a:r>
              <a:rPr lang="pl-PL" sz="1800" b="0" i="0" dirty="0" err="1">
                <a:effectLst/>
              </a:rPr>
              <a:t>Legalis</a:t>
            </a:r>
            <a:r>
              <a:rPr lang="pl-PL" sz="1800" b="0" i="0" dirty="0">
                <a:effectLst/>
              </a:rPr>
              <a:t>) "zapewnienie bezpieczeństwa depozytów jest jednym z najistotniejszych obowiązków banku, a sposób jego wykonywania jest najbardziej wymierną podstawą oceny jego wiarygodności. Dlatego wszelkie próby interpretacji przez banki postanowień zawartych w stosowanych przez nie wzorcach umownych, zmierzające do zaniżania standardów bezpieczeństwa powierzonych bankowi środków pieniężnych, powinny być oceniane jako zachowania sprzeczne z dobrymi obyczajami i celem umowy rachunku bankowego". </a:t>
            </a:r>
            <a:endParaRPr lang="pl-PL" sz="1800" dirty="0"/>
          </a:p>
          <a:p>
            <a:pPr>
              <a:spcBef>
                <a:spcPts val="0"/>
              </a:spcBef>
            </a:pPr>
            <a:r>
              <a:rPr lang="pl-PL" sz="1800" b="0" i="0" dirty="0">
                <a:effectLst/>
              </a:rPr>
              <a:t>Konkluzja - odpowiedzialność banku ma szeroki charakter</a:t>
            </a:r>
            <a:r>
              <a:rPr lang="pl-PL" sz="1800" dirty="0"/>
              <a:t>!</a:t>
            </a:r>
          </a:p>
        </p:txBody>
      </p:sp>
      <p:pic>
        <p:nvPicPr>
          <p:cNvPr id="4" name="Obraz 3">
            <a:extLst>
              <a:ext uri="{FF2B5EF4-FFF2-40B4-BE49-F238E27FC236}">
                <a16:creationId xmlns:a16="http://schemas.microsoft.com/office/drawing/2014/main" id="{D38413D0-2435-A4D5-0560-F985169F2C0E}"/>
              </a:ext>
            </a:extLst>
          </p:cNvPr>
          <p:cNvPicPr>
            <a:picLocks noChangeAspect="1"/>
          </p:cNvPicPr>
          <p:nvPr/>
        </p:nvPicPr>
        <p:blipFill rotWithShape="1">
          <a:blip r:embed="rId3">
            <a:extLst>
              <a:ext uri="{28A0092B-C50C-407E-A947-70E740481C1C}">
                <a14:useLocalDpi xmlns:a14="http://schemas.microsoft.com/office/drawing/2010/main" val="0"/>
              </a:ext>
            </a:extLst>
          </a:blip>
          <a:srcRect r="11011" b="1"/>
          <a:stretch/>
        </p:blipFill>
        <p:spPr>
          <a:xfrm>
            <a:off x="7675658" y="2093976"/>
            <a:ext cx="3941064" cy="4096512"/>
          </a:xfrm>
          <a:prstGeom prst="rect">
            <a:avLst/>
          </a:prstGeom>
        </p:spPr>
      </p:pic>
    </p:spTree>
    <p:extLst>
      <p:ext uri="{BB962C8B-B14F-4D97-AF65-F5344CB8AC3E}">
        <p14:creationId xmlns:p14="http://schemas.microsoft.com/office/powerpoint/2010/main" val="2059315091"/>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1906</TotalTime>
  <Words>6140</Words>
  <Application>Microsoft Office PowerPoint</Application>
  <PresentationFormat>Panoramiczny</PresentationFormat>
  <Paragraphs>250</Paragraphs>
  <Slides>62</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62</vt:i4>
      </vt:variant>
    </vt:vector>
  </HeadingPairs>
  <TitlesOfParts>
    <vt:vector size="70" baseType="lpstr">
      <vt:lpstr>Arial</vt:lpstr>
      <vt:lpstr>Calibri</vt:lpstr>
      <vt:lpstr>Calibri Light</vt:lpstr>
      <vt:lpstr>Helvetica</vt:lpstr>
      <vt:lpstr>Noto Serif</vt:lpstr>
      <vt:lpstr>tahoma</vt:lpstr>
      <vt:lpstr>Times New Roman</vt:lpstr>
      <vt:lpstr>Motyw pakietu Office</vt:lpstr>
      <vt:lpstr>Bezpieczeństwo usług bankowości internetowej w polskim prawie</vt:lpstr>
      <vt:lpstr>Literatura:</vt:lpstr>
      <vt:lpstr>Bankowość elektroniczna, internetowa, mobilna </vt:lpstr>
      <vt:lpstr>Zagrożenia dla klienta</vt:lpstr>
      <vt:lpstr>Prezentacja programu PowerPoint</vt:lpstr>
      <vt:lpstr>Prezentacja programu PowerPoint</vt:lpstr>
      <vt:lpstr>Normy dotyczące bezpieczeństwa transakcji oraz identyfikacji klienta w bankowości internetowej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Ustawa o usługach płatniczych Dz.U. 2011 Nr 199, poz. 1175, t.j. Dz.U. z 2021 r. poz. 1907 </vt:lpstr>
      <vt:lpstr>Prezentacja programu PowerPoint</vt:lpstr>
      <vt:lpstr>Prezentacja programu PowerPoint</vt:lpstr>
      <vt:lpstr>Prezentacja programu PowerPoint</vt:lpstr>
      <vt:lpstr>Uchwała Nr 584/2015 Komisji Nadzoru Finansowego w sprawie wydania Rekomendacji dotyczącej bezpieczeństwa transakcji płatniczych wykonywanych w Internecie przez banki, krajowe instytucje płatnicze, krajowe instytucje pieniądza elektronicznego i spółdzielcze kasy oszczędnościowo-kredytowe z dnia 17 listopada 2015 r. (Dz.Urz.KNF z 2015 r. poz. 56)</vt:lpstr>
      <vt:lpstr>Prezentacja programu PowerPoint</vt:lpstr>
      <vt:lpstr>Prezentacja programu PowerPoint</vt:lpstr>
      <vt:lpstr>14 rekomendacji w 3 obszarach: </vt:lpstr>
      <vt:lpstr>Prezentacja programu PowerPoint</vt:lpstr>
      <vt:lpstr>Prezentacja programu PowerPoint</vt:lpstr>
      <vt:lpstr>Lista Rekomendacji </vt:lpstr>
      <vt:lpstr>Prezentacja programu PowerPoint</vt:lpstr>
      <vt:lpstr>Prezentacja programu PowerPoint</vt:lpstr>
      <vt:lpstr>Prezentacja programu PowerPoint</vt:lpstr>
      <vt:lpstr>Prezentacja programu PowerPoint</vt:lpstr>
      <vt:lpstr>Implementacja dyrektywy PSD2 </vt:lpstr>
      <vt:lpstr>Dyrektywy PSD2  </vt:lpstr>
      <vt:lpstr>KONKLUZJE</vt:lpstr>
      <vt:lpstr>ODPOWIEDZIALNŚĆ ZA TRANASAKCJE NIEAUTORYZOWNE W BANKOWOŚCI INTERNETOWEJ </vt:lpstr>
      <vt:lpstr>SPOSOBY KRADZIEŻY DANYCH DO AUTORYZACJI </vt:lpstr>
      <vt:lpstr>Prezentacja programu PowerPoint</vt:lpstr>
      <vt:lpstr>Prezentacja programu PowerPoint</vt:lpstr>
      <vt:lpstr>Dział III. PRAWA I OBOWIĄZKI W ZAKRESIE DOSTARCZANIA USŁUG PŁATNICZYCH I KORZYSTANIA Z NICH Rozdział 2 ustawy o usługach płatniczych </vt:lpstr>
      <vt:lpstr>Komentarz do art. 40 ustawy o usługach płatniczych </vt:lpstr>
      <vt:lpstr>Prezentacja programu PowerPoint</vt:lpstr>
      <vt:lpstr>Uwierzytelnienie (autentykacja)≠autoryzacja</vt:lpstr>
      <vt:lpstr>Prezentacja programu PowerPoint</vt:lpstr>
      <vt:lpstr>Prezentacja programu PowerPoint</vt:lpstr>
      <vt:lpstr>Prezentacja programu PowerPoint</vt:lpstr>
      <vt:lpstr>Obowiązki użytkownika instrumentu płatniczego</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 Użytkownik jest zobowiązany do przechowywania instrumentu płatniczego z zachowaniem należytej staranności oraz nieudostępniania go osobom nieuprawnionym</vt:lpstr>
      <vt:lpstr>Prezentacja programu PowerPoint</vt:lpstr>
      <vt:lpstr>Zgłoszenie utraty instrumentu płatniczego </vt:lpstr>
      <vt:lpstr>Prezentacja programu PowerPoint</vt:lpstr>
      <vt:lpstr>Odpowiedzialność użytkownika </vt:lpstr>
      <vt:lpstr>Prezentacja programu PowerPoint</vt:lpstr>
      <vt:lpstr>Obowiązki dostawcy</vt:lpstr>
      <vt:lpstr>Prezentacja programu PowerPoint</vt:lpstr>
      <vt:lpstr>Zwrot kwoty</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Bezpieczeństwo usług bankowości internetowej w polskim prawie</dc:title>
  <dc:creator>Anna Juryk</dc:creator>
  <cp:lastModifiedBy>Anna Juryk</cp:lastModifiedBy>
  <cp:revision>1</cp:revision>
  <dcterms:created xsi:type="dcterms:W3CDTF">2022-05-18T14:53:41Z</dcterms:created>
  <dcterms:modified xsi:type="dcterms:W3CDTF">2022-05-26T12:21:03Z</dcterms:modified>
</cp:coreProperties>
</file>