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0"/>
  </p:notesMasterIdLst>
  <p:handoutMasterIdLst>
    <p:handoutMasterId r:id="rId31"/>
  </p:handoutMasterIdLst>
  <p:sldIdLst>
    <p:sldId id="2448" r:id="rId5"/>
    <p:sldId id="2475" r:id="rId6"/>
    <p:sldId id="2479" r:id="rId7"/>
    <p:sldId id="2462" r:id="rId8"/>
    <p:sldId id="2476" r:id="rId9"/>
    <p:sldId id="2477" r:id="rId10"/>
    <p:sldId id="2481" r:id="rId11"/>
    <p:sldId id="2482" r:id="rId12"/>
    <p:sldId id="2450" r:id="rId13"/>
    <p:sldId id="2478" r:id="rId14"/>
    <p:sldId id="2463" r:id="rId15"/>
    <p:sldId id="2470" r:id="rId16"/>
    <p:sldId id="2469" r:id="rId17"/>
    <p:sldId id="2465" r:id="rId18"/>
    <p:sldId id="2466" r:id="rId19"/>
    <p:sldId id="2468" r:id="rId20"/>
    <p:sldId id="2480" r:id="rId21"/>
    <p:sldId id="2467" r:id="rId22"/>
    <p:sldId id="2483" r:id="rId23"/>
    <p:sldId id="2471" r:id="rId24"/>
    <p:sldId id="2472" r:id="rId25"/>
    <p:sldId id="2473" r:id="rId26"/>
    <p:sldId id="2474" r:id="rId27"/>
    <p:sldId id="2484" r:id="rId28"/>
    <p:sldId id="2436" r:id="rId29"/>
  </p:sldIdLst>
  <p:sldSz cx="12192000" cy="6858000"/>
  <p:notesSz cx="6858000" cy="9144000"/>
  <p:defaultTextStyle>
    <a:defPPr rtl="0">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guide id="3" orient="horz" pos="141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023B"/>
    <a:srgbClr val="898989"/>
    <a:srgbClr val="2F3342"/>
    <a:srgbClr val="A53F52"/>
    <a:srgbClr val="2C2153"/>
    <a:srgbClr val="E997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033" autoAdjust="0"/>
  </p:normalViewPr>
  <p:slideViewPr>
    <p:cSldViewPr snapToGrid="0">
      <p:cViewPr varScale="1">
        <p:scale>
          <a:sx n="86" d="100"/>
          <a:sy n="86" d="100"/>
        </p:scale>
        <p:origin x="562" y="48"/>
      </p:cViewPr>
      <p:guideLst>
        <p:guide orient="horz" pos="1992"/>
        <p:guide pos="3840"/>
        <p:guide orient="horz" pos="1416"/>
      </p:guideLst>
    </p:cSldViewPr>
  </p:slideViewPr>
  <p:outlineViewPr>
    <p:cViewPr>
      <p:scale>
        <a:sx n="33" d="100"/>
        <a:sy n="33" d="100"/>
      </p:scale>
      <p:origin x="0" y="-5189"/>
    </p:cViewPr>
  </p:outlineViewPr>
  <p:notesTextViewPr>
    <p:cViewPr>
      <p:scale>
        <a:sx n="1" d="1"/>
        <a:sy n="1" d="1"/>
      </p:scale>
      <p:origin x="0" y="0"/>
    </p:cViewPr>
  </p:notesTextViewPr>
  <p:sorterViewPr>
    <p:cViewPr>
      <p:scale>
        <a:sx n="130" d="100"/>
        <a:sy n="130" d="100"/>
      </p:scale>
      <p:origin x="0" y="-8722"/>
    </p:cViewPr>
  </p:sorterViewPr>
  <p:notesViewPr>
    <p:cSldViewPr snapToGrid="0">
      <p:cViewPr varScale="1">
        <p:scale>
          <a:sx n="86" d="100"/>
          <a:sy n="86" d="100"/>
        </p:scale>
        <p:origin x="3864"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główek — symbol zastępczy 1">
            <a:extLst>
              <a:ext uri="{FF2B5EF4-FFF2-40B4-BE49-F238E27FC236}">
                <a16:creationId xmlns:a16="http://schemas.microsoft.com/office/drawing/2014/main" id="{0F97DFCF-F890-A143-9133-C8B65C9B01E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pl-PL"/>
          </a:p>
        </p:txBody>
      </p:sp>
      <p:sp>
        <p:nvSpPr>
          <p:cNvPr id="3" name="Data — symbol zastępczy 2">
            <a:extLst>
              <a:ext uri="{FF2B5EF4-FFF2-40B4-BE49-F238E27FC236}">
                <a16:creationId xmlns:a16="http://schemas.microsoft.com/office/drawing/2014/main" id="{EFE2C281-2434-D94F-B4BD-BA3CD4DB8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DE69B67-9CAE-40C0-AE11-72E7B8F16173}" type="datetime1">
              <a:rPr lang="pl-PL" smtClean="0"/>
              <a:t>27.01.2023</a:t>
            </a:fld>
            <a:endParaRPr lang="pl-PL"/>
          </a:p>
        </p:txBody>
      </p:sp>
      <p:sp>
        <p:nvSpPr>
          <p:cNvPr id="4" name="Stopka — symbol zastępczy 3">
            <a:extLst>
              <a:ext uri="{FF2B5EF4-FFF2-40B4-BE49-F238E27FC236}">
                <a16:creationId xmlns:a16="http://schemas.microsoft.com/office/drawing/2014/main" id="{5C17CBFA-633D-5540-AFAA-BE1F495EC6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pl-PL"/>
          </a:p>
        </p:txBody>
      </p:sp>
      <p:sp>
        <p:nvSpPr>
          <p:cNvPr id="5" name="Numer slajdu — symbol zastępczy 4">
            <a:extLst>
              <a:ext uri="{FF2B5EF4-FFF2-40B4-BE49-F238E27FC236}">
                <a16:creationId xmlns:a16="http://schemas.microsoft.com/office/drawing/2014/main" id="{826B5631-D714-AD41-853B-A883ADC344D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465AE8BC-2AB3-9E4C-9797-2A6F8A74C74E}" type="slidenum">
              <a:rPr lang="pl-PL" smtClean="0"/>
              <a:t>‹#›</a:t>
            </a:fld>
            <a:endParaRPr lang="pl-PL"/>
          </a:p>
        </p:txBody>
      </p:sp>
    </p:spTree>
    <p:extLst>
      <p:ext uri="{BB962C8B-B14F-4D97-AF65-F5344CB8AC3E}">
        <p14:creationId xmlns:p14="http://schemas.microsoft.com/office/powerpoint/2010/main" val="42739870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główek — symbol zastępczy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pl-PL" noProof="0"/>
          </a:p>
        </p:txBody>
      </p:sp>
      <p:sp>
        <p:nvSpPr>
          <p:cNvPr id="3" name="Data — symbol zastępcz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8D7D653-09B5-4A44-B3B4-A2CC0382B823}" type="datetime1">
              <a:rPr lang="pl-PL" noProof="0" smtClean="0"/>
              <a:t>27.01.2023</a:t>
            </a:fld>
            <a:endParaRPr lang="pl-PL" noProof="0"/>
          </a:p>
        </p:txBody>
      </p:sp>
      <p:sp>
        <p:nvSpPr>
          <p:cNvPr id="4" name="Obraz slajdu — symbol zastępcz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pl-PL" noProof="0"/>
          </a:p>
        </p:txBody>
      </p:sp>
      <p:sp>
        <p:nvSpPr>
          <p:cNvPr id="5" name="Notatki — symbol zastępcz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pl-PL" noProof="0"/>
              <a:t>Kliknij, aby edytować style wzorca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6" name="Stopka — symbol zastępczy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pl-PL" noProof="0"/>
          </a:p>
        </p:txBody>
      </p:sp>
      <p:sp>
        <p:nvSpPr>
          <p:cNvPr id="7" name="Numer slajdu — symbol zastępcz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228B34ED-4CDD-41C9-90F7-D768D5559A6F}" type="slidenum">
              <a:rPr lang="pl-PL" noProof="0" smtClean="0"/>
              <a:t>‹#›</a:t>
            </a:fld>
            <a:endParaRPr lang="pl-PL" noProof="0"/>
          </a:p>
        </p:txBody>
      </p:sp>
    </p:spTree>
    <p:extLst>
      <p:ext uri="{BB962C8B-B14F-4D97-AF65-F5344CB8AC3E}">
        <p14:creationId xmlns:p14="http://schemas.microsoft.com/office/powerpoint/2010/main" val="422597063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1</a:t>
            </a:fld>
            <a:endParaRPr lang="pl-PL"/>
          </a:p>
        </p:txBody>
      </p:sp>
    </p:spTree>
    <p:extLst>
      <p:ext uri="{BB962C8B-B14F-4D97-AF65-F5344CB8AC3E}">
        <p14:creationId xmlns:p14="http://schemas.microsoft.com/office/powerpoint/2010/main" val="611795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11</a:t>
            </a:fld>
            <a:endParaRPr lang="pl-PL"/>
          </a:p>
        </p:txBody>
      </p:sp>
    </p:spTree>
    <p:extLst>
      <p:ext uri="{BB962C8B-B14F-4D97-AF65-F5344CB8AC3E}">
        <p14:creationId xmlns:p14="http://schemas.microsoft.com/office/powerpoint/2010/main" val="9061686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12</a:t>
            </a:fld>
            <a:endParaRPr lang="pl-PL"/>
          </a:p>
        </p:txBody>
      </p:sp>
    </p:spTree>
    <p:extLst>
      <p:ext uri="{BB962C8B-B14F-4D97-AF65-F5344CB8AC3E}">
        <p14:creationId xmlns:p14="http://schemas.microsoft.com/office/powerpoint/2010/main" val="415828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228B34ED-4CDD-41C9-90F7-D768D5559A6F}" type="slidenum">
              <a:rPr lang="pl-PL" smtClean="0"/>
              <a:t>13</a:t>
            </a:fld>
            <a:endParaRPr lang="pl-PL"/>
          </a:p>
        </p:txBody>
      </p:sp>
    </p:spTree>
    <p:extLst>
      <p:ext uri="{BB962C8B-B14F-4D97-AF65-F5344CB8AC3E}">
        <p14:creationId xmlns:p14="http://schemas.microsoft.com/office/powerpoint/2010/main" val="17254857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14</a:t>
            </a:fld>
            <a:endParaRPr lang="pl-PL"/>
          </a:p>
        </p:txBody>
      </p:sp>
    </p:spTree>
    <p:extLst>
      <p:ext uri="{BB962C8B-B14F-4D97-AF65-F5344CB8AC3E}">
        <p14:creationId xmlns:p14="http://schemas.microsoft.com/office/powerpoint/2010/main" val="19969004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15</a:t>
            </a:fld>
            <a:endParaRPr lang="pl-PL"/>
          </a:p>
        </p:txBody>
      </p:sp>
    </p:spTree>
    <p:extLst>
      <p:ext uri="{BB962C8B-B14F-4D97-AF65-F5344CB8AC3E}">
        <p14:creationId xmlns:p14="http://schemas.microsoft.com/office/powerpoint/2010/main" val="4182105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16</a:t>
            </a:fld>
            <a:endParaRPr lang="pl-PL"/>
          </a:p>
        </p:txBody>
      </p:sp>
    </p:spTree>
    <p:extLst>
      <p:ext uri="{BB962C8B-B14F-4D97-AF65-F5344CB8AC3E}">
        <p14:creationId xmlns:p14="http://schemas.microsoft.com/office/powerpoint/2010/main" val="18630619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17</a:t>
            </a:fld>
            <a:endParaRPr lang="pl-PL"/>
          </a:p>
        </p:txBody>
      </p:sp>
    </p:spTree>
    <p:extLst>
      <p:ext uri="{BB962C8B-B14F-4D97-AF65-F5344CB8AC3E}">
        <p14:creationId xmlns:p14="http://schemas.microsoft.com/office/powerpoint/2010/main" val="20131416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228B34ED-4CDD-41C9-90F7-D768D5559A6F}" type="slidenum">
              <a:rPr lang="pl-PL" smtClean="0"/>
              <a:t>18</a:t>
            </a:fld>
            <a:endParaRPr lang="pl-PL"/>
          </a:p>
        </p:txBody>
      </p:sp>
    </p:spTree>
    <p:extLst>
      <p:ext uri="{BB962C8B-B14F-4D97-AF65-F5344CB8AC3E}">
        <p14:creationId xmlns:p14="http://schemas.microsoft.com/office/powerpoint/2010/main" val="18791266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228B34ED-4CDD-41C9-90F7-D768D5559A6F}" type="slidenum">
              <a:rPr lang="pl-PL" smtClean="0"/>
              <a:t>19</a:t>
            </a:fld>
            <a:endParaRPr lang="pl-PL"/>
          </a:p>
        </p:txBody>
      </p:sp>
    </p:spTree>
    <p:extLst>
      <p:ext uri="{BB962C8B-B14F-4D97-AF65-F5344CB8AC3E}">
        <p14:creationId xmlns:p14="http://schemas.microsoft.com/office/powerpoint/2010/main" val="12511634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228B34ED-4CDD-41C9-90F7-D768D5559A6F}" type="slidenum">
              <a:rPr lang="pl-PL" smtClean="0"/>
              <a:t>20</a:t>
            </a:fld>
            <a:endParaRPr lang="pl-PL"/>
          </a:p>
        </p:txBody>
      </p:sp>
    </p:spTree>
    <p:extLst>
      <p:ext uri="{BB962C8B-B14F-4D97-AF65-F5344CB8AC3E}">
        <p14:creationId xmlns:p14="http://schemas.microsoft.com/office/powerpoint/2010/main" val="1209047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3</a:t>
            </a:fld>
            <a:endParaRPr lang="pl-PL"/>
          </a:p>
        </p:txBody>
      </p:sp>
    </p:spTree>
    <p:extLst>
      <p:ext uri="{BB962C8B-B14F-4D97-AF65-F5344CB8AC3E}">
        <p14:creationId xmlns:p14="http://schemas.microsoft.com/office/powerpoint/2010/main" val="29492942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21</a:t>
            </a:fld>
            <a:endParaRPr lang="pl-PL"/>
          </a:p>
        </p:txBody>
      </p:sp>
    </p:spTree>
    <p:extLst>
      <p:ext uri="{BB962C8B-B14F-4D97-AF65-F5344CB8AC3E}">
        <p14:creationId xmlns:p14="http://schemas.microsoft.com/office/powerpoint/2010/main" val="12564073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22</a:t>
            </a:fld>
            <a:endParaRPr lang="pl-PL"/>
          </a:p>
        </p:txBody>
      </p:sp>
    </p:spTree>
    <p:extLst>
      <p:ext uri="{BB962C8B-B14F-4D97-AF65-F5344CB8AC3E}">
        <p14:creationId xmlns:p14="http://schemas.microsoft.com/office/powerpoint/2010/main" val="31944903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23</a:t>
            </a:fld>
            <a:endParaRPr lang="pl-PL"/>
          </a:p>
        </p:txBody>
      </p:sp>
    </p:spTree>
    <p:extLst>
      <p:ext uri="{BB962C8B-B14F-4D97-AF65-F5344CB8AC3E}">
        <p14:creationId xmlns:p14="http://schemas.microsoft.com/office/powerpoint/2010/main" val="29694712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24</a:t>
            </a:fld>
            <a:endParaRPr lang="pl-PL"/>
          </a:p>
        </p:txBody>
      </p:sp>
    </p:spTree>
    <p:extLst>
      <p:ext uri="{BB962C8B-B14F-4D97-AF65-F5344CB8AC3E}">
        <p14:creationId xmlns:p14="http://schemas.microsoft.com/office/powerpoint/2010/main" val="39301750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228B34ED-4CDD-41C9-90F7-D768D5559A6F}" type="slidenum">
              <a:rPr lang="pl-PL" smtClean="0"/>
              <a:t>25</a:t>
            </a:fld>
            <a:endParaRPr lang="pl-PL"/>
          </a:p>
        </p:txBody>
      </p:sp>
    </p:spTree>
    <p:extLst>
      <p:ext uri="{BB962C8B-B14F-4D97-AF65-F5344CB8AC3E}">
        <p14:creationId xmlns:p14="http://schemas.microsoft.com/office/powerpoint/2010/main" val="3893497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4</a:t>
            </a:fld>
            <a:endParaRPr lang="pl-PL"/>
          </a:p>
        </p:txBody>
      </p:sp>
    </p:spTree>
    <p:extLst>
      <p:ext uri="{BB962C8B-B14F-4D97-AF65-F5344CB8AC3E}">
        <p14:creationId xmlns:p14="http://schemas.microsoft.com/office/powerpoint/2010/main" val="197816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5</a:t>
            </a:fld>
            <a:endParaRPr lang="pl-PL"/>
          </a:p>
        </p:txBody>
      </p:sp>
    </p:spTree>
    <p:extLst>
      <p:ext uri="{BB962C8B-B14F-4D97-AF65-F5344CB8AC3E}">
        <p14:creationId xmlns:p14="http://schemas.microsoft.com/office/powerpoint/2010/main" val="1800424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6</a:t>
            </a:fld>
            <a:endParaRPr lang="pl-PL"/>
          </a:p>
        </p:txBody>
      </p:sp>
    </p:spTree>
    <p:extLst>
      <p:ext uri="{BB962C8B-B14F-4D97-AF65-F5344CB8AC3E}">
        <p14:creationId xmlns:p14="http://schemas.microsoft.com/office/powerpoint/2010/main" val="2520191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7</a:t>
            </a:fld>
            <a:endParaRPr lang="pl-PL"/>
          </a:p>
        </p:txBody>
      </p:sp>
    </p:spTree>
    <p:extLst>
      <p:ext uri="{BB962C8B-B14F-4D97-AF65-F5344CB8AC3E}">
        <p14:creationId xmlns:p14="http://schemas.microsoft.com/office/powerpoint/2010/main" val="4193027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8</a:t>
            </a:fld>
            <a:endParaRPr lang="pl-PL"/>
          </a:p>
        </p:txBody>
      </p:sp>
    </p:spTree>
    <p:extLst>
      <p:ext uri="{BB962C8B-B14F-4D97-AF65-F5344CB8AC3E}">
        <p14:creationId xmlns:p14="http://schemas.microsoft.com/office/powerpoint/2010/main" val="130809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228B34ED-4CDD-41C9-90F7-D768D5559A6F}" type="slidenum">
              <a:rPr lang="pl-PL" smtClean="0"/>
              <a:t>9</a:t>
            </a:fld>
            <a:endParaRPr lang="pl-PL"/>
          </a:p>
        </p:txBody>
      </p:sp>
    </p:spTree>
    <p:extLst>
      <p:ext uri="{BB962C8B-B14F-4D97-AF65-F5344CB8AC3E}">
        <p14:creationId xmlns:p14="http://schemas.microsoft.com/office/powerpoint/2010/main" val="530987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a:p>
        </p:txBody>
      </p:sp>
      <p:sp>
        <p:nvSpPr>
          <p:cNvPr id="4" name="Numer slajdu — symbol zastępczy 3"/>
          <p:cNvSpPr>
            <a:spLocks noGrp="1"/>
          </p:cNvSpPr>
          <p:nvPr>
            <p:ph type="sldNum" sz="quarter" idx="5"/>
          </p:nvPr>
        </p:nvSpPr>
        <p:spPr/>
        <p:txBody>
          <a:bodyPr rtlCol="0"/>
          <a:lstStyle/>
          <a:p>
            <a:pPr rtl="0"/>
            <a:fld id="{228B34ED-4CDD-41C9-90F7-D768D5559A6F}" type="slidenum">
              <a:rPr lang="pl-PL" smtClean="0"/>
              <a:t>10</a:t>
            </a:fld>
            <a:endParaRPr lang="pl-PL"/>
          </a:p>
        </p:txBody>
      </p:sp>
    </p:spTree>
    <p:extLst>
      <p:ext uri="{BB962C8B-B14F-4D97-AF65-F5344CB8AC3E}">
        <p14:creationId xmlns:p14="http://schemas.microsoft.com/office/powerpoint/2010/main" val="191474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ytuł">
    <p:bg>
      <p:bgRef idx="1001">
        <a:schemeClr val="bg1"/>
      </p:bgRef>
    </p:bg>
    <p:spTree>
      <p:nvGrpSpPr>
        <p:cNvPr id="1" name=""/>
        <p:cNvGrpSpPr/>
        <p:nvPr/>
      </p:nvGrpSpPr>
      <p:grpSpPr>
        <a:xfrm>
          <a:off x="0" y="0"/>
          <a:ext cx="0" cy="0"/>
          <a:chOff x="0" y="0"/>
          <a:chExt cx="0" cy="0"/>
        </a:xfrm>
      </p:grpSpPr>
      <p:sp>
        <p:nvSpPr>
          <p:cNvPr id="3" name="Obraz — symbol zastępczy 2">
            <a:extLst>
              <a:ext uri="{FF2B5EF4-FFF2-40B4-BE49-F238E27FC236}">
                <a16:creationId xmlns:a16="http://schemas.microsoft.com/office/drawing/2014/main" id="{DE635FD8-712D-4EE2-A5B6-3DD8DE9C25E9}"/>
              </a:ext>
            </a:extLst>
          </p:cNvPr>
          <p:cNvSpPr>
            <a:spLocks noGrp="1"/>
          </p:cNvSpPr>
          <p:nvPr>
            <p:ph type="pic" sz="quarter" idx="10"/>
          </p:nvPr>
        </p:nvSpPr>
        <p:spPr>
          <a:xfrm>
            <a:off x="0" y="0"/>
            <a:ext cx="12192000" cy="6858000"/>
          </a:xfrm>
        </p:spPr>
        <p:txBody>
          <a:bodyPr rtlCol="0"/>
          <a:lstStyle>
            <a:lvl1pPr marL="0" indent="0" algn="ctr">
              <a:buNone/>
              <a:defRPr/>
            </a:lvl1pPr>
          </a:lstStyle>
          <a:p>
            <a:pPr rtl="0"/>
            <a:r>
              <a:rPr lang="pl-PL" noProof="0"/>
              <a:t>Kliknij ikonę, aby dodać obraz</a:t>
            </a:r>
          </a:p>
        </p:txBody>
      </p:sp>
      <p:sp>
        <p:nvSpPr>
          <p:cNvPr id="14" name="Tekst — symbol zastępczy 13">
            <a:extLst>
              <a:ext uri="{FF2B5EF4-FFF2-40B4-BE49-F238E27FC236}">
                <a16:creationId xmlns:a16="http://schemas.microsoft.com/office/drawing/2014/main" id="{F80209DF-C4D9-43B8-AA05-F53619153042}"/>
              </a:ext>
            </a:extLst>
          </p:cNvPr>
          <p:cNvSpPr>
            <a:spLocks noGrp="1"/>
          </p:cNvSpPr>
          <p:nvPr>
            <p:ph type="body" sz="quarter" idx="12"/>
          </p:nvPr>
        </p:nvSpPr>
        <p:spPr>
          <a:xfrm>
            <a:off x="3512343" y="5922140"/>
            <a:ext cx="5167313" cy="518795"/>
          </a:xfrm>
        </p:spPr>
        <p:txBody>
          <a:bodyPr rtlCol="0">
            <a:noAutofit/>
          </a:bodyPr>
          <a:lstStyle>
            <a:lvl1pPr marL="0" indent="0" algn="ctr">
              <a:buNone/>
              <a:defRPr sz="1800" spc="300">
                <a:solidFill>
                  <a:schemeClr val="tx1"/>
                </a:solidFill>
              </a:defRPr>
            </a:lvl1pPr>
            <a:lvl2pPr marL="457200" indent="0">
              <a:buNone/>
              <a:defRPr/>
            </a:lvl2pPr>
          </a:lstStyle>
          <a:p>
            <a:pPr lvl="0" rtl="0"/>
            <a:r>
              <a:rPr lang="pl-PL" noProof="0"/>
              <a:t>Kliknij, aby edytować style wzorca tekstu</a:t>
            </a:r>
          </a:p>
        </p:txBody>
      </p:sp>
      <p:sp>
        <p:nvSpPr>
          <p:cNvPr id="7" name="Tekst — symbol zastępczy 6">
            <a:extLst>
              <a:ext uri="{FF2B5EF4-FFF2-40B4-BE49-F238E27FC236}">
                <a16:creationId xmlns:a16="http://schemas.microsoft.com/office/drawing/2014/main" id="{758235C5-25B1-4243-9762-4AAD3C08E8BE}"/>
              </a:ext>
            </a:extLst>
          </p:cNvPr>
          <p:cNvSpPr>
            <a:spLocks noGrp="1"/>
          </p:cNvSpPr>
          <p:nvPr>
            <p:ph type="body" idx="1" hasCustomPrompt="1"/>
          </p:nvPr>
        </p:nvSpPr>
        <p:spPr>
          <a:xfrm>
            <a:off x="4038600" y="3608511"/>
            <a:ext cx="4114800" cy="518795"/>
          </a:xfrm>
          <a:gradFill flip="none" rotWithShape="1">
            <a:gsLst>
              <a:gs pos="0">
                <a:schemeClr val="accent5"/>
              </a:gs>
              <a:gs pos="100000">
                <a:schemeClr val="accent2">
                  <a:lumMod val="97000"/>
                  <a:lumOff val="3000"/>
                </a:schemeClr>
              </a:gs>
              <a:gs pos="50000">
                <a:schemeClr val="accent1"/>
              </a:gs>
            </a:gsLst>
            <a:lin ang="10800000" scaled="1"/>
            <a:tileRect/>
          </a:gradFill>
        </p:spPr>
        <p:txBody>
          <a:bodyPr rtlCol="0">
            <a:noAutofit/>
          </a:bodyPr>
          <a:lstStyle>
            <a:lvl1pPr marL="0" indent="0" algn="ctr">
              <a:buNone/>
              <a:defRPr sz="1800" cap="all" baseline="0"/>
            </a:lvl1pPr>
          </a:lstStyle>
          <a:p>
            <a:pPr rtl="0"/>
            <a:r>
              <a:rPr lang="pl-PL" spc="300" noProof="0"/>
              <a:t>PRZEGLĄD ROCZNY</a:t>
            </a:r>
          </a:p>
        </p:txBody>
      </p:sp>
      <p:sp>
        <p:nvSpPr>
          <p:cNvPr id="2" name="Tytuł 1">
            <a:extLst>
              <a:ext uri="{FF2B5EF4-FFF2-40B4-BE49-F238E27FC236}">
                <a16:creationId xmlns:a16="http://schemas.microsoft.com/office/drawing/2014/main" id="{298B2C6E-DB6F-4476-8E95-9F6EC79392FD}"/>
              </a:ext>
            </a:extLst>
          </p:cNvPr>
          <p:cNvSpPr>
            <a:spLocks noGrp="1"/>
          </p:cNvSpPr>
          <p:nvPr>
            <p:ph type="title" hasCustomPrompt="1"/>
          </p:nvPr>
        </p:nvSpPr>
        <p:spPr>
          <a:xfrm>
            <a:off x="350836" y="2445633"/>
            <a:ext cx="11490325" cy="823913"/>
          </a:xfrm>
        </p:spPr>
        <p:txBody>
          <a:bodyPr rtlCol="0">
            <a:noAutofit/>
          </a:bodyPr>
          <a:lstStyle>
            <a:lvl1pPr>
              <a:lnSpc>
                <a:spcPct val="150000"/>
              </a:lnSpc>
              <a:spcBef>
                <a:spcPts val="1000"/>
              </a:spcBef>
              <a:defRPr sz="4000" cap="all" spc="300" baseline="0"/>
            </a:lvl1pPr>
          </a:lstStyle>
          <a:p>
            <a:pPr rtl="0"/>
            <a:r>
              <a:rPr lang="pl-PL" noProof="0"/>
              <a:t>Kliknij, aby edytować style wzorca TEKSTU</a:t>
            </a:r>
          </a:p>
        </p:txBody>
      </p:sp>
    </p:spTree>
    <p:extLst>
      <p:ext uri="{BB962C8B-B14F-4D97-AF65-F5344CB8AC3E}">
        <p14:creationId xmlns:p14="http://schemas.microsoft.com/office/powerpoint/2010/main" val="318230312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odsumowanie">
    <p:spTree>
      <p:nvGrpSpPr>
        <p:cNvPr id="1" name=""/>
        <p:cNvGrpSpPr/>
        <p:nvPr/>
      </p:nvGrpSpPr>
      <p:grpSpPr>
        <a:xfrm>
          <a:off x="0" y="0"/>
          <a:ext cx="0" cy="0"/>
          <a:chOff x="0" y="0"/>
          <a:chExt cx="0" cy="0"/>
        </a:xfrm>
      </p:grpSpPr>
      <p:sp>
        <p:nvSpPr>
          <p:cNvPr id="9" name="Obraz — symbol zastępczy 8">
            <a:extLst>
              <a:ext uri="{FF2B5EF4-FFF2-40B4-BE49-F238E27FC236}">
                <a16:creationId xmlns:a16="http://schemas.microsoft.com/office/drawing/2014/main" id="{186FE9B2-6286-484B-8943-95EE0B6B0267}"/>
              </a:ext>
            </a:extLst>
          </p:cNvPr>
          <p:cNvSpPr>
            <a:spLocks noGrp="1"/>
          </p:cNvSpPr>
          <p:nvPr>
            <p:ph type="pic" sz="quarter" idx="14"/>
          </p:nvPr>
        </p:nvSpPr>
        <p:spPr>
          <a:xfrm>
            <a:off x="0" y="0"/>
            <a:ext cx="5416550" cy="6858000"/>
          </a:xfrm>
          <a:effectLst/>
        </p:spPr>
        <p:txBody>
          <a:bodyPr rtlCol="0" anchor="ctr"/>
          <a:lstStyle>
            <a:lvl1pPr marL="0" indent="0" algn="ctr">
              <a:buNone/>
              <a:defRPr/>
            </a:lvl1pPr>
          </a:lstStyle>
          <a:p>
            <a:pPr rtl="0"/>
            <a:r>
              <a:rPr lang="pl-PL" noProof="0"/>
              <a:t>Kliknij ikonę, aby dodać obraz</a:t>
            </a:r>
          </a:p>
        </p:txBody>
      </p:sp>
      <p:sp>
        <p:nvSpPr>
          <p:cNvPr id="11" name="Numer slajdu — symbol zastępczy 5">
            <a:extLst>
              <a:ext uri="{FF2B5EF4-FFF2-40B4-BE49-F238E27FC236}">
                <a16:creationId xmlns:a16="http://schemas.microsoft.com/office/drawing/2014/main" id="{7D4E8708-8565-4A5B-9D9E-1D4F40EAF909}"/>
              </a:ext>
            </a:extLst>
          </p:cNvPr>
          <p:cNvSpPr>
            <a:spLocks noGrp="1"/>
          </p:cNvSpPr>
          <p:nvPr>
            <p:ph type="sldNum" sz="quarter" idx="4"/>
          </p:nvPr>
        </p:nvSpPr>
        <p:spPr>
          <a:xfrm>
            <a:off x="11549269" y="6468303"/>
            <a:ext cx="443948"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8C2E478F-E849-4A8C-AF1F-CBCC78A7CBFA}" type="slidenum">
              <a:rPr lang="pl-PL" noProof="0" smtClean="0"/>
              <a:t>‹#›</a:t>
            </a:fld>
            <a:endParaRPr lang="pl-PL" noProof="0"/>
          </a:p>
        </p:txBody>
      </p:sp>
      <p:sp>
        <p:nvSpPr>
          <p:cNvPr id="16" name="Zawartość — symbol zastępczy 8">
            <a:extLst>
              <a:ext uri="{FF2B5EF4-FFF2-40B4-BE49-F238E27FC236}">
                <a16:creationId xmlns:a16="http://schemas.microsoft.com/office/drawing/2014/main" id="{42436126-0370-4532-A8AD-D20897982AD2}"/>
              </a:ext>
            </a:extLst>
          </p:cNvPr>
          <p:cNvSpPr>
            <a:spLocks noGrp="1"/>
          </p:cNvSpPr>
          <p:nvPr>
            <p:ph idx="1" hasCustomPrompt="1"/>
          </p:nvPr>
        </p:nvSpPr>
        <p:spPr>
          <a:xfrm>
            <a:off x="6096000" y="1661160"/>
            <a:ext cx="4646246" cy="2218585"/>
          </a:xfrm>
        </p:spPr>
        <p:txBody>
          <a:bodyPr rtlCol="0">
            <a:noAutofit/>
          </a:bodyPr>
          <a:lstStyle>
            <a:lvl1pPr>
              <a:defRPr/>
            </a:lvl1pPr>
          </a:lstStyle>
          <a:p>
            <a:pPr marL="0" indent="0" rtl="0">
              <a:lnSpc>
                <a:spcPct val="100000"/>
              </a:lnSpc>
              <a:buNone/>
            </a:pPr>
            <a:r>
              <a:rPr lang="pl-PL" sz="1600" noProof="0">
                <a:cs typeface="Biome Light" panose="020B0303030204020804" pitchFamily="34" charset="0"/>
              </a:rPr>
              <a:t>Kliknij, aby edytować styl wzorca tekstu.</a:t>
            </a:r>
          </a:p>
          <a:p>
            <a:pPr marL="0" indent="0" rtl="0">
              <a:buNone/>
            </a:pPr>
            <a:endParaRPr lang="pl-PL" noProof="0"/>
          </a:p>
        </p:txBody>
      </p:sp>
      <p:sp>
        <p:nvSpPr>
          <p:cNvPr id="17" name="Numer slajdu — symbol zastępczy 70">
            <a:extLst>
              <a:ext uri="{FF2B5EF4-FFF2-40B4-BE49-F238E27FC236}">
                <a16:creationId xmlns:a16="http://schemas.microsoft.com/office/drawing/2014/main" id="{AEC105AD-E933-4969-B038-0ABD6F013167}"/>
              </a:ext>
            </a:extLst>
          </p:cNvPr>
          <p:cNvSpPr txBox="1">
            <a:spLocks/>
          </p:cNvSpPr>
          <p:nvPr userDrawn="1"/>
        </p:nvSpPr>
        <p:spPr>
          <a:xfrm>
            <a:off x="11549269" y="6468303"/>
            <a:ext cx="44394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fld id="{8C2E478F-E849-4A8C-AF1F-CBCC78A7CBFA}" type="slidenum">
              <a:rPr lang="pl-PL" noProof="0" smtClean="0"/>
              <a:pPr/>
              <a:t>‹#›</a:t>
            </a:fld>
            <a:endParaRPr lang="pl-PL" noProof="0"/>
          </a:p>
        </p:txBody>
      </p:sp>
      <p:sp>
        <p:nvSpPr>
          <p:cNvPr id="7" name="Tytuł 1">
            <a:extLst>
              <a:ext uri="{FF2B5EF4-FFF2-40B4-BE49-F238E27FC236}">
                <a16:creationId xmlns:a16="http://schemas.microsoft.com/office/drawing/2014/main" id="{76CDEBF2-B5C9-4887-B717-81C3D1A73CA9}"/>
              </a:ext>
            </a:extLst>
          </p:cNvPr>
          <p:cNvSpPr>
            <a:spLocks noGrp="1"/>
          </p:cNvSpPr>
          <p:nvPr>
            <p:ph type="title" hasCustomPrompt="1"/>
          </p:nvPr>
        </p:nvSpPr>
        <p:spPr>
          <a:xfrm>
            <a:off x="6095999" y="612037"/>
            <a:ext cx="5897218" cy="884238"/>
          </a:xfrm>
        </p:spPr>
        <p:txBody>
          <a:bodyPr lIns="91440" rIns="91440" rtlCol="0" anchor="t">
            <a:noAutofit/>
          </a:bodyPr>
          <a:lstStyle>
            <a:lvl1pPr algn="l">
              <a:lnSpc>
                <a:spcPct val="150000"/>
              </a:lnSpc>
              <a:spcBef>
                <a:spcPts val="1000"/>
              </a:spcBef>
              <a:defRPr sz="3200">
                <a:solidFill>
                  <a:schemeClr val="tx1"/>
                </a:solidFill>
              </a:defRPr>
            </a:lvl1pPr>
          </a:lstStyle>
          <a:p>
            <a:pPr rtl="0"/>
            <a:r>
              <a:rPr lang="pl-PL" noProof="0"/>
              <a:t>Kliknij, aby edytować styl wzorca tytułu</a:t>
            </a:r>
          </a:p>
        </p:txBody>
      </p:sp>
      <p:sp>
        <p:nvSpPr>
          <p:cNvPr id="2" name="Prostokąt 1">
            <a:extLst>
              <a:ext uri="{FF2B5EF4-FFF2-40B4-BE49-F238E27FC236}">
                <a16:creationId xmlns:a16="http://schemas.microsoft.com/office/drawing/2014/main" id="{016A7FA3-8C13-4E5A-88C4-4357C8ACD73E}"/>
              </a:ext>
              <a:ext uri="{C183D7F6-B498-43B3-948B-1728B52AA6E4}">
                <adec:decorative xmlns:adec="http://schemas.microsoft.com/office/drawing/2017/decorative" val="1"/>
              </a:ext>
            </a:extLst>
          </p:cNvPr>
          <p:cNvSpPr/>
          <p:nvPr userDrawn="1"/>
        </p:nvSpPr>
        <p:spPr>
          <a:xfrm>
            <a:off x="6107044"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l-PL" noProof="0"/>
          </a:p>
        </p:txBody>
      </p:sp>
    </p:spTree>
    <p:extLst>
      <p:ext uri="{BB962C8B-B14F-4D97-AF65-F5344CB8AC3E}">
        <p14:creationId xmlns:p14="http://schemas.microsoft.com/office/powerpoint/2010/main" val="3713196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Zamknięcie">
    <p:bg>
      <p:bgRef idx="1001">
        <a:schemeClr val="bg1"/>
      </p:bgRef>
    </p:bg>
    <p:spTree>
      <p:nvGrpSpPr>
        <p:cNvPr id="1" name=""/>
        <p:cNvGrpSpPr/>
        <p:nvPr/>
      </p:nvGrpSpPr>
      <p:grpSpPr>
        <a:xfrm>
          <a:off x="0" y="0"/>
          <a:ext cx="0" cy="0"/>
          <a:chOff x="0" y="0"/>
          <a:chExt cx="0" cy="0"/>
        </a:xfrm>
      </p:grpSpPr>
      <p:sp>
        <p:nvSpPr>
          <p:cNvPr id="3" name="Obraz — symbol zastępczy 2">
            <a:extLst>
              <a:ext uri="{FF2B5EF4-FFF2-40B4-BE49-F238E27FC236}">
                <a16:creationId xmlns:a16="http://schemas.microsoft.com/office/drawing/2014/main" id="{DE635FD8-712D-4EE2-A5B6-3DD8DE9C25E9}"/>
              </a:ext>
            </a:extLst>
          </p:cNvPr>
          <p:cNvSpPr>
            <a:spLocks noGrp="1"/>
          </p:cNvSpPr>
          <p:nvPr>
            <p:ph type="pic" sz="quarter" idx="10"/>
          </p:nvPr>
        </p:nvSpPr>
        <p:spPr>
          <a:xfrm>
            <a:off x="0" y="0"/>
            <a:ext cx="12192000" cy="6858000"/>
          </a:xfrm>
        </p:spPr>
        <p:txBody>
          <a:bodyPr rtlCol="0"/>
          <a:lstStyle>
            <a:lvl1pPr marL="0" indent="0" algn="ctr">
              <a:buNone/>
              <a:defRPr/>
            </a:lvl1pPr>
          </a:lstStyle>
          <a:p>
            <a:pPr rtl="0"/>
            <a:r>
              <a:rPr lang="pl-PL" noProof="0"/>
              <a:t>Kliknij ikonę, aby dodać obraz</a:t>
            </a:r>
          </a:p>
        </p:txBody>
      </p:sp>
      <p:sp>
        <p:nvSpPr>
          <p:cNvPr id="6" name="Tytuł 5">
            <a:extLst>
              <a:ext uri="{FF2B5EF4-FFF2-40B4-BE49-F238E27FC236}">
                <a16:creationId xmlns:a16="http://schemas.microsoft.com/office/drawing/2014/main" id="{D9074D0F-754F-4F2C-A410-F222D2D2346E}"/>
              </a:ext>
            </a:extLst>
          </p:cNvPr>
          <p:cNvSpPr>
            <a:spLocks noGrp="1"/>
          </p:cNvSpPr>
          <p:nvPr>
            <p:ph type="title" idx="4294967295" hasCustomPrompt="1"/>
          </p:nvPr>
        </p:nvSpPr>
        <p:spPr>
          <a:xfrm>
            <a:off x="702365" y="1660810"/>
            <a:ext cx="10787270" cy="830649"/>
          </a:xfrm>
        </p:spPr>
        <p:txBody>
          <a:bodyPr rtlCol="0">
            <a:noAutofit/>
          </a:bodyPr>
          <a:lstStyle/>
          <a:p>
            <a:pPr rtl="0"/>
            <a:r>
              <a:rPr lang="pl-PL" sz="4000" spc="300" noProof="0"/>
              <a:t>Kliknij, aby edytować styl wzorca tytułu</a:t>
            </a:r>
          </a:p>
        </p:txBody>
      </p:sp>
      <p:sp>
        <p:nvSpPr>
          <p:cNvPr id="14" name="Tekst — symbol zastępczy 13">
            <a:extLst>
              <a:ext uri="{FF2B5EF4-FFF2-40B4-BE49-F238E27FC236}">
                <a16:creationId xmlns:a16="http://schemas.microsoft.com/office/drawing/2014/main" id="{F80209DF-C4D9-43B8-AA05-F53619153042}"/>
              </a:ext>
            </a:extLst>
          </p:cNvPr>
          <p:cNvSpPr>
            <a:spLocks noGrp="1"/>
          </p:cNvSpPr>
          <p:nvPr>
            <p:ph type="body" sz="quarter" idx="12" hasCustomPrompt="1"/>
          </p:nvPr>
        </p:nvSpPr>
        <p:spPr>
          <a:xfrm>
            <a:off x="3512343" y="5137992"/>
            <a:ext cx="5167313" cy="518795"/>
          </a:xfrm>
          <a:gradFill flip="none" rotWithShape="1">
            <a:gsLst>
              <a:gs pos="0">
                <a:schemeClr val="accent5"/>
              </a:gs>
              <a:gs pos="100000">
                <a:schemeClr val="accent2">
                  <a:lumMod val="97000"/>
                  <a:lumOff val="3000"/>
                </a:schemeClr>
              </a:gs>
              <a:gs pos="50000">
                <a:schemeClr val="accent1"/>
              </a:gs>
            </a:gsLst>
            <a:lin ang="10800000" scaled="1"/>
            <a:tileRect/>
          </a:gradFill>
        </p:spPr>
        <p:txBody>
          <a:bodyPr rtlCol="0">
            <a:noAutofit/>
          </a:bodyPr>
          <a:lstStyle>
            <a:lvl1pPr marL="0" indent="0" algn="ctr">
              <a:buNone/>
              <a:defRPr sz="1800" spc="300">
                <a:solidFill>
                  <a:schemeClr val="tx1"/>
                </a:solidFill>
              </a:defRPr>
            </a:lvl1pPr>
            <a:lvl2pPr marL="457200" indent="0">
              <a:buNone/>
              <a:defRPr/>
            </a:lvl2pPr>
          </a:lstStyle>
          <a:p>
            <a:pPr lvl="0" rtl="0"/>
            <a:r>
              <a:rPr lang="pl-PL" noProof="0"/>
              <a:t>KLIKNIJ, ABY EDYTOWAĆ STYLE WZORCÓW TEKSTU</a:t>
            </a:r>
          </a:p>
        </p:txBody>
      </p:sp>
      <p:sp>
        <p:nvSpPr>
          <p:cNvPr id="31" name="Tekst — symbol zastępczy 13">
            <a:extLst>
              <a:ext uri="{FF2B5EF4-FFF2-40B4-BE49-F238E27FC236}">
                <a16:creationId xmlns:a16="http://schemas.microsoft.com/office/drawing/2014/main" id="{1D89734B-03E0-4ADE-8F62-C819F3E976D5}"/>
              </a:ext>
            </a:extLst>
          </p:cNvPr>
          <p:cNvSpPr>
            <a:spLocks noGrp="1"/>
          </p:cNvSpPr>
          <p:nvPr>
            <p:ph type="body" sz="quarter" idx="16" hasCustomPrompt="1"/>
          </p:nvPr>
        </p:nvSpPr>
        <p:spPr>
          <a:xfrm>
            <a:off x="588194" y="3903126"/>
            <a:ext cx="3064668" cy="518795"/>
          </a:xfrm>
        </p:spPr>
        <p:txBody>
          <a:bodyPr rtlCol="0">
            <a:noAutofit/>
          </a:bodyPr>
          <a:lstStyle>
            <a:lvl1pPr marL="0" indent="0" algn="ctr">
              <a:buNone/>
              <a:defRPr sz="1800" spc="300">
                <a:solidFill>
                  <a:schemeClr val="tx1"/>
                </a:solidFill>
              </a:defRPr>
            </a:lvl1pPr>
            <a:lvl2pPr marL="457200" indent="0">
              <a:buNone/>
              <a:defRPr/>
            </a:lvl2pPr>
          </a:lstStyle>
          <a:p>
            <a:pPr lvl="0" rtl="0"/>
            <a:r>
              <a:rPr lang="pl-PL" noProof="0"/>
              <a:t>KLIKNIJ, ABY EDYTOWAĆ</a:t>
            </a:r>
          </a:p>
        </p:txBody>
      </p:sp>
      <p:sp>
        <p:nvSpPr>
          <p:cNvPr id="32" name="Tekst — symbol zastępczy 13">
            <a:extLst>
              <a:ext uri="{FF2B5EF4-FFF2-40B4-BE49-F238E27FC236}">
                <a16:creationId xmlns:a16="http://schemas.microsoft.com/office/drawing/2014/main" id="{85971F4D-8B59-4B3E-9169-64E0EF1BA85F}"/>
              </a:ext>
            </a:extLst>
          </p:cNvPr>
          <p:cNvSpPr>
            <a:spLocks noGrp="1"/>
          </p:cNvSpPr>
          <p:nvPr>
            <p:ph type="body" sz="quarter" idx="17" hasCustomPrompt="1"/>
          </p:nvPr>
        </p:nvSpPr>
        <p:spPr>
          <a:xfrm>
            <a:off x="4563664" y="3893330"/>
            <a:ext cx="3064668" cy="518795"/>
          </a:xfrm>
        </p:spPr>
        <p:txBody>
          <a:bodyPr rtlCol="0">
            <a:noAutofit/>
          </a:bodyPr>
          <a:lstStyle>
            <a:lvl1pPr marL="0" indent="0" algn="ctr">
              <a:buNone/>
              <a:defRPr sz="1800" spc="300">
                <a:solidFill>
                  <a:schemeClr val="tx1"/>
                </a:solidFill>
              </a:defRPr>
            </a:lvl1pPr>
            <a:lvl2pPr marL="457200" indent="0">
              <a:buNone/>
              <a:defRPr/>
            </a:lvl2pPr>
          </a:lstStyle>
          <a:p>
            <a:pPr lvl="0" rtl="0"/>
            <a:r>
              <a:rPr lang="pl-PL" noProof="0"/>
              <a:t>kliknij, aby edytować</a:t>
            </a:r>
          </a:p>
        </p:txBody>
      </p:sp>
      <p:sp>
        <p:nvSpPr>
          <p:cNvPr id="33" name="Tekst — symbol zastępczy 13">
            <a:extLst>
              <a:ext uri="{FF2B5EF4-FFF2-40B4-BE49-F238E27FC236}">
                <a16:creationId xmlns:a16="http://schemas.microsoft.com/office/drawing/2014/main" id="{90B19777-E2ED-419C-B486-857117FD081B}"/>
              </a:ext>
            </a:extLst>
          </p:cNvPr>
          <p:cNvSpPr>
            <a:spLocks noGrp="1"/>
          </p:cNvSpPr>
          <p:nvPr>
            <p:ph type="body" sz="quarter" idx="18" hasCustomPrompt="1"/>
          </p:nvPr>
        </p:nvSpPr>
        <p:spPr>
          <a:xfrm>
            <a:off x="8539138" y="3903126"/>
            <a:ext cx="3064668" cy="518795"/>
          </a:xfrm>
        </p:spPr>
        <p:txBody>
          <a:bodyPr rtlCol="0">
            <a:noAutofit/>
          </a:bodyPr>
          <a:lstStyle>
            <a:lvl1pPr marL="0" indent="0" algn="ctr">
              <a:buNone/>
              <a:defRPr sz="1800" spc="300">
                <a:solidFill>
                  <a:schemeClr val="tx1"/>
                </a:solidFill>
              </a:defRPr>
            </a:lvl1pPr>
            <a:lvl2pPr marL="457200" indent="0">
              <a:buNone/>
              <a:defRPr/>
            </a:lvl2pPr>
          </a:lstStyle>
          <a:p>
            <a:pPr lvl="0" rtl="0"/>
            <a:r>
              <a:rPr lang="pl-PL" noProof="0"/>
              <a:t>kliknij, aby edytować</a:t>
            </a:r>
          </a:p>
        </p:txBody>
      </p:sp>
      <p:sp>
        <p:nvSpPr>
          <p:cNvPr id="34" name="Obraz online — symbol zastępczy 33">
            <a:extLst>
              <a:ext uri="{FF2B5EF4-FFF2-40B4-BE49-F238E27FC236}">
                <a16:creationId xmlns:a16="http://schemas.microsoft.com/office/drawing/2014/main" id="{1A58EB44-F532-4998-B316-61C738C37BF5}"/>
              </a:ext>
            </a:extLst>
          </p:cNvPr>
          <p:cNvSpPr>
            <a:spLocks noGrp="1"/>
          </p:cNvSpPr>
          <p:nvPr>
            <p:ph type="clipArt" sz="quarter" idx="19" hasCustomPrompt="1"/>
          </p:nvPr>
        </p:nvSpPr>
        <p:spPr>
          <a:xfrm>
            <a:off x="1754768" y="3098985"/>
            <a:ext cx="731520" cy="731520"/>
          </a:xfrm>
        </p:spPr>
        <p:txBody>
          <a:bodyPr rtlCol="0">
            <a:noAutofit/>
          </a:bodyPr>
          <a:lstStyle>
            <a:lvl1pPr marL="0" indent="0">
              <a:buNone/>
              <a:defRPr/>
            </a:lvl1pPr>
          </a:lstStyle>
          <a:p>
            <a:pPr rtl="0"/>
            <a:r>
              <a:rPr lang="pl-PL" noProof="0"/>
              <a:t>Ikona</a:t>
            </a:r>
          </a:p>
        </p:txBody>
      </p:sp>
      <p:sp>
        <p:nvSpPr>
          <p:cNvPr id="35" name="Obraz online — symbol zastępczy 33">
            <a:extLst>
              <a:ext uri="{FF2B5EF4-FFF2-40B4-BE49-F238E27FC236}">
                <a16:creationId xmlns:a16="http://schemas.microsoft.com/office/drawing/2014/main" id="{33763C3C-3545-40BD-9B2C-DC4C0E4CE819}"/>
              </a:ext>
            </a:extLst>
          </p:cNvPr>
          <p:cNvSpPr>
            <a:spLocks noGrp="1"/>
          </p:cNvSpPr>
          <p:nvPr>
            <p:ph type="clipArt" sz="quarter" idx="20" hasCustomPrompt="1"/>
          </p:nvPr>
        </p:nvSpPr>
        <p:spPr>
          <a:xfrm>
            <a:off x="5730240" y="3098985"/>
            <a:ext cx="731520" cy="731520"/>
          </a:xfrm>
        </p:spPr>
        <p:txBody>
          <a:bodyPr rtlCol="0">
            <a:noAutofit/>
          </a:bodyPr>
          <a:lstStyle>
            <a:lvl1pPr marL="0" indent="0">
              <a:buNone/>
              <a:defRPr/>
            </a:lvl1pPr>
          </a:lstStyle>
          <a:p>
            <a:pPr rtl="0"/>
            <a:r>
              <a:rPr lang="pl-PL" noProof="0"/>
              <a:t>Ikona</a:t>
            </a:r>
          </a:p>
        </p:txBody>
      </p:sp>
      <p:sp>
        <p:nvSpPr>
          <p:cNvPr id="36" name="Obraz online — symbol zastępczy 33">
            <a:extLst>
              <a:ext uri="{FF2B5EF4-FFF2-40B4-BE49-F238E27FC236}">
                <a16:creationId xmlns:a16="http://schemas.microsoft.com/office/drawing/2014/main" id="{1C5D3777-17F3-4225-8C52-2EF1DB4FD54A}"/>
              </a:ext>
            </a:extLst>
          </p:cNvPr>
          <p:cNvSpPr>
            <a:spLocks noGrp="1"/>
          </p:cNvSpPr>
          <p:nvPr>
            <p:ph type="clipArt" sz="quarter" idx="21" hasCustomPrompt="1"/>
          </p:nvPr>
        </p:nvSpPr>
        <p:spPr>
          <a:xfrm>
            <a:off x="9705712" y="3098985"/>
            <a:ext cx="731520" cy="731520"/>
          </a:xfrm>
        </p:spPr>
        <p:txBody>
          <a:bodyPr rtlCol="0">
            <a:noAutofit/>
          </a:bodyPr>
          <a:lstStyle>
            <a:lvl1pPr marL="0" indent="0">
              <a:buNone/>
              <a:defRPr/>
            </a:lvl1pPr>
          </a:lstStyle>
          <a:p>
            <a:pPr rtl="0"/>
            <a:r>
              <a:rPr lang="pl-PL" noProof="0"/>
              <a:t>Ikona</a:t>
            </a:r>
          </a:p>
        </p:txBody>
      </p:sp>
    </p:spTree>
    <p:extLst>
      <p:ext uri="{BB962C8B-B14F-4D97-AF65-F5344CB8AC3E}">
        <p14:creationId xmlns:p14="http://schemas.microsoft.com/office/powerpoint/2010/main" val="3173740392"/>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lan spotkania">
    <p:spTree>
      <p:nvGrpSpPr>
        <p:cNvPr id="1" name=""/>
        <p:cNvGrpSpPr/>
        <p:nvPr/>
      </p:nvGrpSpPr>
      <p:grpSpPr>
        <a:xfrm>
          <a:off x="0" y="0"/>
          <a:ext cx="0" cy="0"/>
          <a:chOff x="0" y="0"/>
          <a:chExt cx="0" cy="0"/>
        </a:xfrm>
      </p:grpSpPr>
      <p:sp>
        <p:nvSpPr>
          <p:cNvPr id="11" name="Obraz — symbol zastępczy 10">
            <a:extLst>
              <a:ext uri="{FF2B5EF4-FFF2-40B4-BE49-F238E27FC236}">
                <a16:creationId xmlns:a16="http://schemas.microsoft.com/office/drawing/2014/main" id="{912AA41C-A030-4521-8130-6A8E4543F277}"/>
              </a:ext>
            </a:extLst>
          </p:cNvPr>
          <p:cNvSpPr>
            <a:spLocks noGrp="1"/>
          </p:cNvSpPr>
          <p:nvPr>
            <p:ph type="pic" sz="quarter" idx="13"/>
          </p:nvPr>
        </p:nvSpPr>
        <p:spPr>
          <a:xfrm>
            <a:off x="0" y="0"/>
            <a:ext cx="6096000" cy="6858000"/>
          </a:xfrm>
          <a:prstGeom prst="parallelogram">
            <a:avLst/>
          </a:prstGeom>
          <a:effectLst/>
        </p:spPr>
        <p:txBody>
          <a:bodyPr rtlCol="0" anchor="ctr"/>
          <a:lstStyle>
            <a:lvl1pPr marL="0" indent="0" algn="ctr">
              <a:buNone/>
              <a:defRPr/>
            </a:lvl1pPr>
          </a:lstStyle>
          <a:p>
            <a:pPr rtl="0"/>
            <a:r>
              <a:rPr lang="pl-PL" noProof="0"/>
              <a:t>Kliknij ikonę, aby dodać obraz</a:t>
            </a:r>
          </a:p>
        </p:txBody>
      </p:sp>
      <p:sp>
        <p:nvSpPr>
          <p:cNvPr id="2" name="Tytuł 1">
            <a:extLst>
              <a:ext uri="{FF2B5EF4-FFF2-40B4-BE49-F238E27FC236}">
                <a16:creationId xmlns:a16="http://schemas.microsoft.com/office/drawing/2014/main" id="{7C83D428-B974-43F4-9246-0A2EECA11A5B}"/>
              </a:ext>
            </a:extLst>
          </p:cNvPr>
          <p:cNvSpPr>
            <a:spLocks noGrp="1"/>
          </p:cNvSpPr>
          <p:nvPr>
            <p:ph type="title" hasCustomPrompt="1"/>
          </p:nvPr>
        </p:nvSpPr>
        <p:spPr>
          <a:xfrm>
            <a:off x="7068819" y="642927"/>
            <a:ext cx="4846320" cy="1435947"/>
          </a:xfrm>
        </p:spPr>
        <p:txBody>
          <a:bodyPr rtlCol="0" anchor="t">
            <a:noAutofit/>
          </a:bodyPr>
          <a:lstStyle>
            <a:lvl1pPr algn="l">
              <a:lnSpc>
                <a:spcPct val="150000"/>
              </a:lnSpc>
              <a:spcBef>
                <a:spcPts val="1000"/>
              </a:spcBef>
              <a:defRPr sz="5400" baseline="0"/>
            </a:lvl1pPr>
          </a:lstStyle>
          <a:p>
            <a:pPr rtl="0"/>
            <a:r>
              <a:rPr lang="pl-PL" noProof="0"/>
              <a:t>Tytuł</a:t>
            </a:r>
          </a:p>
        </p:txBody>
      </p:sp>
      <p:sp>
        <p:nvSpPr>
          <p:cNvPr id="5" name="Stopka — symbol zastępczy 4">
            <a:extLst>
              <a:ext uri="{FF2B5EF4-FFF2-40B4-BE49-F238E27FC236}">
                <a16:creationId xmlns:a16="http://schemas.microsoft.com/office/drawing/2014/main" id="{BC79732E-D749-40DD-8365-05028518765D}"/>
              </a:ext>
            </a:extLst>
          </p:cNvPr>
          <p:cNvSpPr>
            <a:spLocks noGrp="1"/>
          </p:cNvSpPr>
          <p:nvPr>
            <p:ph type="ftr" sz="quarter" idx="11"/>
          </p:nvPr>
        </p:nvSpPr>
        <p:spPr/>
        <p:txBody>
          <a:bodyPr rtlCol="0"/>
          <a:lstStyle/>
          <a:p>
            <a:pPr rtl="0"/>
            <a:r>
              <a:rPr lang="pl-PL" noProof="0"/>
              <a:t>Dodaj stopkę</a:t>
            </a:r>
          </a:p>
        </p:txBody>
      </p:sp>
      <p:sp>
        <p:nvSpPr>
          <p:cNvPr id="6" name="Numer slajdu — symbol zastępczy 5">
            <a:extLst>
              <a:ext uri="{FF2B5EF4-FFF2-40B4-BE49-F238E27FC236}">
                <a16:creationId xmlns:a16="http://schemas.microsoft.com/office/drawing/2014/main" id="{88F55E23-C4CC-4E9B-80F4-C4BEA6E2DD84}"/>
              </a:ext>
            </a:extLst>
          </p:cNvPr>
          <p:cNvSpPr>
            <a:spLocks noGrp="1"/>
          </p:cNvSpPr>
          <p:nvPr>
            <p:ph type="sldNum" sz="quarter" idx="12"/>
          </p:nvPr>
        </p:nvSpPr>
        <p:spPr/>
        <p:txBody>
          <a:bodyPr rtlCol="0"/>
          <a:lstStyle/>
          <a:p>
            <a:pPr rtl="0"/>
            <a:fld id="{8C2E478F-E849-4A8C-AF1F-CBCC78A7CBFA}" type="slidenum">
              <a:rPr lang="pl-PL" noProof="0" smtClean="0"/>
              <a:t>‹#›</a:t>
            </a:fld>
            <a:endParaRPr lang="pl-PL" noProof="0"/>
          </a:p>
        </p:txBody>
      </p:sp>
      <p:sp>
        <p:nvSpPr>
          <p:cNvPr id="13" name="Tekst — symbol zastępczy 12">
            <a:extLst>
              <a:ext uri="{FF2B5EF4-FFF2-40B4-BE49-F238E27FC236}">
                <a16:creationId xmlns:a16="http://schemas.microsoft.com/office/drawing/2014/main" id="{9D00A38D-CFE8-4333-B9D2-D3E7EACA4F0E}"/>
              </a:ext>
            </a:extLst>
          </p:cNvPr>
          <p:cNvSpPr>
            <a:spLocks noGrp="1"/>
          </p:cNvSpPr>
          <p:nvPr>
            <p:ph type="body" sz="quarter" idx="15" hasCustomPrompt="1"/>
          </p:nvPr>
        </p:nvSpPr>
        <p:spPr>
          <a:xfrm>
            <a:off x="7068820" y="2078875"/>
            <a:ext cx="4114800" cy="3798888"/>
          </a:xfrm>
        </p:spPr>
        <p:txBody>
          <a:bodyPr rtlCol="0">
            <a:noAutofit/>
          </a:bodyPr>
          <a:lstStyle>
            <a:lvl1pPr marL="0" indent="0">
              <a:buNone/>
              <a:defRPr sz="1800" spc="300"/>
            </a:lvl1pPr>
          </a:lstStyle>
          <a:p>
            <a:pPr lvl="0" rtl="0"/>
            <a:r>
              <a:rPr lang="pl-PL" noProof="0"/>
              <a:t>KLIKNIJ, ABY EDYTOWAĆ STYLE WZORCÓW TEKSTU</a:t>
            </a:r>
          </a:p>
        </p:txBody>
      </p:sp>
      <p:sp>
        <p:nvSpPr>
          <p:cNvPr id="3" name="Prostokąt 2">
            <a:extLst>
              <a:ext uri="{FF2B5EF4-FFF2-40B4-BE49-F238E27FC236}">
                <a16:creationId xmlns:a16="http://schemas.microsoft.com/office/drawing/2014/main" id="{1AA8588E-221D-4931-A290-C5C4184435AD}"/>
              </a:ext>
              <a:ext uri="{C183D7F6-B498-43B3-948B-1728B52AA6E4}">
                <adec:decorative xmlns:adec="http://schemas.microsoft.com/office/drawing/2017/decorative" val="1"/>
              </a:ext>
            </a:extLst>
          </p:cNvPr>
          <p:cNvSpPr/>
          <p:nvPr userDrawn="1"/>
        </p:nvSpPr>
        <p:spPr>
          <a:xfrm>
            <a:off x="7068820"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l-PL" noProof="0"/>
          </a:p>
        </p:txBody>
      </p:sp>
    </p:spTree>
    <p:extLst>
      <p:ext uri="{BB962C8B-B14F-4D97-AF65-F5344CB8AC3E}">
        <p14:creationId xmlns:p14="http://schemas.microsoft.com/office/powerpoint/2010/main" val="1629115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stęp">
    <p:spTree>
      <p:nvGrpSpPr>
        <p:cNvPr id="1" name=""/>
        <p:cNvGrpSpPr/>
        <p:nvPr/>
      </p:nvGrpSpPr>
      <p:grpSpPr>
        <a:xfrm>
          <a:off x="0" y="0"/>
          <a:ext cx="0" cy="0"/>
          <a:chOff x="0" y="0"/>
          <a:chExt cx="0" cy="0"/>
        </a:xfrm>
      </p:grpSpPr>
      <p:sp>
        <p:nvSpPr>
          <p:cNvPr id="20" name="Tekst — symbol zastępczy 19">
            <a:extLst>
              <a:ext uri="{FF2B5EF4-FFF2-40B4-BE49-F238E27FC236}">
                <a16:creationId xmlns:a16="http://schemas.microsoft.com/office/drawing/2014/main" id="{E5539E44-E270-49B4-8B0A-07870325AA91}"/>
              </a:ext>
            </a:extLst>
          </p:cNvPr>
          <p:cNvSpPr>
            <a:spLocks noGrp="1"/>
          </p:cNvSpPr>
          <p:nvPr>
            <p:ph type="body" sz="quarter" idx="16" hasCustomPrompt="1"/>
          </p:nvPr>
        </p:nvSpPr>
        <p:spPr>
          <a:xfrm>
            <a:off x="6225539" y="1546138"/>
            <a:ext cx="4023360" cy="464871"/>
          </a:xfr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marL="0" indent="0" algn="ctr">
              <a:lnSpc>
                <a:spcPct val="100000"/>
              </a:lnSpc>
              <a:spcBef>
                <a:spcPts val="0"/>
              </a:spcBef>
              <a:buNone/>
              <a:defRPr lang="en-US" sz="1400" spc="300" baseline="0" dirty="0">
                <a:solidFill>
                  <a:schemeClr val="lt1"/>
                </a:solidFill>
              </a:defRPr>
            </a:lvl1pPr>
          </a:lstStyle>
          <a:p>
            <a:pPr marL="0" lvl="0" algn="ctr" rtl="0"/>
            <a:r>
              <a:rPr lang="pl-PL" noProof="0"/>
              <a:t>KLIKNIJ, ABY EDYTOWAĆ STYLE WZORCÓW TEKSTU</a:t>
            </a:r>
          </a:p>
        </p:txBody>
      </p:sp>
      <p:sp>
        <p:nvSpPr>
          <p:cNvPr id="9" name="Obraz — symbol zastępczy 8">
            <a:extLst>
              <a:ext uri="{FF2B5EF4-FFF2-40B4-BE49-F238E27FC236}">
                <a16:creationId xmlns:a16="http://schemas.microsoft.com/office/drawing/2014/main" id="{186FE9B2-6286-484B-8943-95EE0B6B0267}"/>
              </a:ext>
            </a:extLst>
          </p:cNvPr>
          <p:cNvSpPr>
            <a:spLocks noGrp="1"/>
          </p:cNvSpPr>
          <p:nvPr>
            <p:ph type="pic" sz="quarter" idx="14"/>
          </p:nvPr>
        </p:nvSpPr>
        <p:spPr>
          <a:xfrm>
            <a:off x="0" y="0"/>
            <a:ext cx="5416550" cy="6846932"/>
          </a:xfrm>
          <a:effectLst/>
        </p:spPr>
        <p:txBody>
          <a:bodyPr rtlCol="0" anchor="ctr"/>
          <a:lstStyle>
            <a:lvl1pPr marL="0" indent="0" algn="ctr">
              <a:buNone/>
              <a:defRPr/>
            </a:lvl1pPr>
          </a:lstStyle>
          <a:p>
            <a:pPr rtl="0"/>
            <a:r>
              <a:rPr lang="pl-PL" noProof="0"/>
              <a:t>Kliknij ikonę, aby dodać obraz</a:t>
            </a:r>
          </a:p>
        </p:txBody>
      </p:sp>
      <p:sp>
        <p:nvSpPr>
          <p:cNvPr id="11" name="Numer slajdu — symbol zastępczy 5">
            <a:extLst>
              <a:ext uri="{FF2B5EF4-FFF2-40B4-BE49-F238E27FC236}">
                <a16:creationId xmlns:a16="http://schemas.microsoft.com/office/drawing/2014/main" id="{7D4E8708-8565-4A5B-9D9E-1D4F40EAF909}"/>
              </a:ext>
            </a:extLst>
          </p:cNvPr>
          <p:cNvSpPr>
            <a:spLocks noGrp="1"/>
          </p:cNvSpPr>
          <p:nvPr>
            <p:ph type="sldNum" sz="quarter" idx="4"/>
          </p:nvPr>
        </p:nvSpPr>
        <p:spPr>
          <a:xfrm>
            <a:off x="11549269" y="6468303"/>
            <a:ext cx="443948"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8C2E478F-E849-4A8C-AF1F-CBCC78A7CBFA}" type="slidenum">
              <a:rPr lang="pl-PL" noProof="0" smtClean="0"/>
              <a:t>‹#›</a:t>
            </a:fld>
            <a:endParaRPr lang="pl-PL" noProof="0"/>
          </a:p>
        </p:txBody>
      </p:sp>
      <p:sp>
        <p:nvSpPr>
          <p:cNvPr id="16" name="Zawartość — symbol zastępczy 8">
            <a:extLst>
              <a:ext uri="{FF2B5EF4-FFF2-40B4-BE49-F238E27FC236}">
                <a16:creationId xmlns:a16="http://schemas.microsoft.com/office/drawing/2014/main" id="{42436126-0370-4532-A8AD-D20897982AD2}"/>
              </a:ext>
            </a:extLst>
          </p:cNvPr>
          <p:cNvSpPr>
            <a:spLocks noGrp="1"/>
          </p:cNvSpPr>
          <p:nvPr>
            <p:ph idx="1" hasCustomPrompt="1"/>
          </p:nvPr>
        </p:nvSpPr>
        <p:spPr>
          <a:xfrm>
            <a:off x="6096000" y="2799617"/>
            <a:ext cx="4646246" cy="2218585"/>
          </a:xfrm>
        </p:spPr>
        <p:txBody>
          <a:bodyPr rtlCol="0">
            <a:noAutofit/>
          </a:bodyPr>
          <a:lstStyle>
            <a:lvl1pPr>
              <a:defRPr/>
            </a:lvl1pPr>
          </a:lstStyle>
          <a:p>
            <a:pPr marL="0" indent="0" rtl="0">
              <a:lnSpc>
                <a:spcPct val="100000"/>
              </a:lnSpc>
              <a:buNone/>
            </a:pPr>
            <a:r>
              <a:rPr lang="pl-PL" sz="1600" noProof="0">
                <a:cs typeface="Biome Light" panose="020B0303030204020804" pitchFamily="34" charset="0"/>
              </a:rPr>
              <a:t>Kliknij, aby edytować styl wzorca tekstu.</a:t>
            </a:r>
          </a:p>
          <a:p>
            <a:pPr marL="0" indent="0" rtl="0">
              <a:buNone/>
            </a:pPr>
            <a:endParaRPr lang="pl-PL" noProof="0"/>
          </a:p>
        </p:txBody>
      </p:sp>
      <p:sp>
        <p:nvSpPr>
          <p:cNvPr id="17" name="Numer slajdu — symbol zastępczy 70">
            <a:extLst>
              <a:ext uri="{FF2B5EF4-FFF2-40B4-BE49-F238E27FC236}">
                <a16:creationId xmlns:a16="http://schemas.microsoft.com/office/drawing/2014/main" id="{AEC105AD-E933-4969-B038-0ABD6F013167}"/>
              </a:ext>
            </a:extLst>
          </p:cNvPr>
          <p:cNvSpPr txBox="1">
            <a:spLocks/>
          </p:cNvSpPr>
          <p:nvPr userDrawn="1"/>
        </p:nvSpPr>
        <p:spPr>
          <a:xfrm>
            <a:off x="11549269" y="6468303"/>
            <a:ext cx="44394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fld id="{8C2E478F-E849-4A8C-AF1F-CBCC78A7CBFA}" type="slidenum">
              <a:rPr lang="pl-PL" noProof="0" smtClean="0"/>
              <a:pPr/>
              <a:t>‹#›</a:t>
            </a:fld>
            <a:endParaRPr lang="pl-PL" noProof="0"/>
          </a:p>
        </p:txBody>
      </p:sp>
      <p:sp>
        <p:nvSpPr>
          <p:cNvPr id="2" name="Tytuł 1">
            <a:extLst>
              <a:ext uri="{FF2B5EF4-FFF2-40B4-BE49-F238E27FC236}">
                <a16:creationId xmlns:a16="http://schemas.microsoft.com/office/drawing/2014/main" id="{3CB0E4A3-5566-43FE-A59F-2C4F4FE7F32A}"/>
              </a:ext>
            </a:extLst>
          </p:cNvPr>
          <p:cNvSpPr>
            <a:spLocks noGrp="1"/>
          </p:cNvSpPr>
          <p:nvPr>
            <p:ph type="title" hasCustomPrompt="1"/>
          </p:nvPr>
        </p:nvSpPr>
        <p:spPr>
          <a:xfrm>
            <a:off x="6095999" y="612037"/>
            <a:ext cx="5897218" cy="884238"/>
          </a:xfrm>
        </p:spPr>
        <p:txBody>
          <a:bodyPr lIns="91440" rIns="91440" rtlCol="0" anchor="t">
            <a:noAutofit/>
          </a:bodyPr>
          <a:lstStyle>
            <a:lvl1pPr algn="l">
              <a:lnSpc>
                <a:spcPct val="150000"/>
              </a:lnSpc>
              <a:spcBef>
                <a:spcPts val="1000"/>
              </a:spcBef>
              <a:defRPr sz="3200">
                <a:solidFill>
                  <a:schemeClr val="tx1"/>
                </a:solidFill>
              </a:defRPr>
            </a:lvl1pPr>
          </a:lstStyle>
          <a:p>
            <a:pPr rtl="0"/>
            <a:r>
              <a:rPr lang="pl-PL" noProof="0"/>
              <a:t>Kliknij, aby edytować styl wzorca tytułu</a:t>
            </a:r>
          </a:p>
        </p:txBody>
      </p:sp>
    </p:spTree>
    <p:extLst>
      <p:ext uri="{BB962C8B-B14F-4D97-AF65-F5344CB8AC3E}">
        <p14:creationId xmlns:p14="http://schemas.microsoft.com/office/powerpoint/2010/main" val="1247832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odział sekcji">
    <p:spTree>
      <p:nvGrpSpPr>
        <p:cNvPr id="1" name=""/>
        <p:cNvGrpSpPr/>
        <p:nvPr/>
      </p:nvGrpSpPr>
      <p:grpSpPr>
        <a:xfrm>
          <a:off x="0" y="0"/>
          <a:ext cx="0" cy="0"/>
          <a:chOff x="0" y="0"/>
          <a:chExt cx="0" cy="0"/>
        </a:xfrm>
      </p:grpSpPr>
      <p:sp>
        <p:nvSpPr>
          <p:cNvPr id="11" name="Obraz — symbol zastępczy 10">
            <a:extLst>
              <a:ext uri="{FF2B5EF4-FFF2-40B4-BE49-F238E27FC236}">
                <a16:creationId xmlns:a16="http://schemas.microsoft.com/office/drawing/2014/main" id="{912AA41C-A030-4521-8130-6A8E4543F277}"/>
              </a:ext>
            </a:extLst>
          </p:cNvPr>
          <p:cNvSpPr>
            <a:spLocks noGrp="1"/>
          </p:cNvSpPr>
          <p:nvPr>
            <p:ph type="pic" sz="quarter" idx="13"/>
          </p:nvPr>
        </p:nvSpPr>
        <p:spPr>
          <a:xfrm>
            <a:off x="0" y="0"/>
            <a:ext cx="6096000" cy="6867922"/>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4242487 w 6096000"/>
              <a:gd name="connsiteY2" fmla="*/ 6833286 h 6858000"/>
              <a:gd name="connsiteX3" fmla="*/ 0 w 6096000"/>
              <a:gd name="connsiteY3" fmla="*/ 6858000 h 6858000"/>
              <a:gd name="connsiteX4" fmla="*/ 0 w 6096000"/>
              <a:gd name="connsiteY4" fmla="*/ 0 h 6858000"/>
              <a:gd name="connsiteX0" fmla="*/ 0 w 6096000"/>
              <a:gd name="connsiteY0" fmla="*/ 0 h 6867922"/>
              <a:gd name="connsiteX1" fmla="*/ 6096000 w 6096000"/>
              <a:gd name="connsiteY1" fmla="*/ 0 h 6867922"/>
              <a:gd name="connsiteX2" fmla="*/ 4228633 w 6096000"/>
              <a:gd name="connsiteY2" fmla="*/ 6867922 h 6867922"/>
              <a:gd name="connsiteX3" fmla="*/ 0 w 6096000"/>
              <a:gd name="connsiteY3" fmla="*/ 6858000 h 6867922"/>
              <a:gd name="connsiteX4" fmla="*/ 0 w 6096000"/>
              <a:gd name="connsiteY4" fmla="*/ 0 h 686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67922">
                <a:moveTo>
                  <a:pt x="0" y="0"/>
                </a:moveTo>
                <a:lnTo>
                  <a:pt x="6096000" y="0"/>
                </a:lnTo>
                <a:lnTo>
                  <a:pt x="4228633" y="6867922"/>
                </a:lnTo>
                <a:lnTo>
                  <a:pt x="0" y="6858000"/>
                </a:lnTo>
                <a:lnTo>
                  <a:pt x="0" y="0"/>
                </a:lnTo>
                <a:close/>
              </a:path>
            </a:pathLst>
          </a:custGeom>
          <a:effectLst/>
        </p:spPr>
        <p:txBody>
          <a:bodyPr rtlCol="0" anchor="ctr"/>
          <a:lstStyle>
            <a:lvl1pPr marL="0" indent="0" algn="ctr">
              <a:buNone/>
              <a:defRPr/>
            </a:lvl1pPr>
          </a:lstStyle>
          <a:p>
            <a:pPr rtl="0"/>
            <a:r>
              <a:rPr lang="pl-PL" noProof="0"/>
              <a:t>Kliknij ikonę, aby dodać obraz</a:t>
            </a:r>
          </a:p>
        </p:txBody>
      </p:sp>
      <p:sp>
        <p:nvSpPr>
          <p:cNvPr id="8" name="Tytuł 1">
            <a:extLst>
              <a:ext uri="{FF2B5EF4-FFF2-40B4-BE49-F238E27FC236}">
                <a16:creationId xmlns:a16="http://schemas.microsoft.com/office/drawing/2014/main" id="{AABA725B-4BCB-1D48-9C5D-46706B18719E}"/>
              </a:ext>
            </a:extLst>
          </p:cNvPr>
          <p:cNvSpPr>
            <a:spLocks noGrp="1"/>
          </p:cNvSpPr>
          <p:nvPr>
            <p:ph type="title" hasCustomPrompt="1"/>
          </p:nvPr>
        </p:nvSpPr>
        <p:spPr>
          <a:xfrm>
            <a:off x="6096000" y="2262871"/>
            <a:ext cx="5251450" cy="1661297"/>
          </a:xfrm>
        </p:spPr>
        <p:txBody>
          <a:bodyPr rtlCol="0" anchor="b"/>
          <a:lstStyle>
            <a:lvl1pPr algn="l">
              <a:defRPr sz="6000" spc="300"/>
            </a:lvl1pPr>
          </a:lstStyle>
          <a:p>
            <a:pPr rtl="0"/>
            <a:r>
              <a:rPr lang="pl-PL" noProof="0"/>
              <a:t>KLIKNIJ, ABY EDYTOWAĆ WZORZEC TYTUŁU</a:t>
            </a:r>
          </a:p>
        </p:txBody>
      </p:sp>
      <p:sp>
        <p:nvSpPr>
          <p:cNvPr id="3" name="Tekst — symbol zastępczy 2">
            <a:extLst>
              <a:ext uri="{FF2B5EF4-FFF2-40B4-BE49-F238E27FC236}">
                <a16:creationId xmlns:a16="http://schemas.microsoft.com/office/drawing/2014/main" id="{893C356F-E483-4AFD-856C-13BB8E8A5605}"/>
              </a:ext>
            </a:extLst>
          </p:cNvPr>
          <p:cNvSpPr>
            <a:spLocks noGrp="1"/>
          </p:cNvSpPr>
          <p:nvPr>
            <p:ph type="body" idx="1" hasCustomPrompt="1"/>
          </p:nvPr>
        </p:nvSpPr>
        <p:spPr>
          <a:xfrm>
            <a:off x="6096000" y="4378134"/>
            <a:ext cx="5251450" cy="365125"/>
          </a:xfrm>
          <a:gradFill flip="none" rotWithShape="1">
            <a:gsLst>
              <a:gs pos="0">
                <a:schemeClr val="accent5"/>
              </a:gs>
              <a:gs pos="100000">
                <a:schemeClr val="accent2">
                  <a:lumMod val="97000"/>
                  <a:lumOff val="3000"/>
                </a:schemeClr>
              </a:gs>
              <a:gs pos="50000">
                <a:schemeClr val="accent1"/>
              </a:gs>
            </a:gsLst>
            <a:lin ang="10800000" scaled="1"/>
            <a:tileRect/>
          </a:gradFill>
        </p:spPr>
        <p:txBody>
          <a:bodyPr rtlCol="0" anchor="ctr">
            <a:noAutofit/>
          </a:bodyPr>
          <a:lstStyle>
            <a:lvl1pPr marL="0" indent="0" algn="ctr">
              <a:lnSpc>
                <a:spcPct val="100000"/>
              </a:lnSpc>
              <a:buNone/>
              <a:defRPr sz="1400" cap="all" spc="600"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pl-PL" noProof="0"/>
              <a:t>EDYTUJ STYLE WZORCA TEKSTU</a:t>
            </a:r>
          </a:p>
        </p:txBody>
      </p:sp>
      <p:sp>
        <p:nvSpPr>
          <p:cNvPr id="5" name="Stopka — symbol zastępczy 4">
            <a:extLst>
              <a:ext uri="{FF2B5EF4-FFF2-40B4-BE49-F238E27FC236}">
                <a16:creationId xmlns:a16="http://schemas.microsoft.com/office/drawing/2014/main" id="{BC79732E-D749-40DD-8365-05028518765D}"/>
              </a:ext>
            </a:extLst>
          </p:cNvPr>
          <p:cNvSpPr>
            <a:spLocks noGrp="1"/>
          </p:cNvSpPr>
          <p:nvPr>
            <p:ph type="ftr" sz="quarter" idx="11"/>
          </p:nvPr>
        </p:nvSpPr>
        <p:spPr/>
        <p:txBody>
          <a:bodyPr rtlCol="0"/>
          <a:lstStyle/>
          <a:p>
            <a:pPr rtl="0"/>
            <a:r>
              <a:rPr lang="pl-PL" noProof="0"/>
              <a:t>Dodaj stopkę</a:t>
            </a:r>
          </a:p>
        </p:txBody>
      </p:sp>
      <p:sp>
        <p:nvSpPr>
          <p:cNvPr id="6" name="Numer slajdu — symbol zastępczy 5">
            <a:extLst>
              <a:ext uri="{FF2B5EF4-FFF2-40B4-BE49-F238E27FC236}">
                <a16:creationId xmlns:a16="http://schemas.microsoft.com/office/drawing/2014/main" id="{88F55E23-C4CC-4E9B-80F4-C4BEA6E2DD84}"/>
              </a:ext>
            </a:extLst>
          </p:cNvPr>
          <p:cNvSpPr>
            <a:spLocks noGrp="1"/>
          </p:cNvSpPr>
          <p:nvPr>
            <p:ph type="sldNum" sz="quarter" idx="12"/>
          </p:nvPr>
        </p:nvSpPr>
        <p:spPr/>
        <p:txBody>
          <a:bodyPr rtlCol="0"/>
          <a:lstStyle/>
          <a:p>
            <a:pPr rtl="0"/>
            <a:fld id="{8C2E478F-E849-4A8C-AF1F-CBCC78A7CBFA}" type="slidenum">
              <a:rPr lang="pl-PL" noProof="0" smtClean="0"/>
              <a:t>‹#›</a:t>
            </a:fld>
            <a:endParaRPr lang="pl-PL" noProof="0"/>
          </a:p>
        </p:txBody>
      </p:sp>
    </p:spTree>
    <p:extLst>
      <p:ext uri="{BB962C8B-B14F-4D97-AF65-F5344CB8AC3E}">
        <p14:creationId xmlns:p14="http://schemas.microsoft.com/office/powerpoint/2010/main" val="52890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espó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04074E6-E39E-4D19-B91F-8E84F37CBF3C}"/>
              </a:ext>
            </a:extLst>
          </p:cNvPr>
          <p:cNvSpPr>
            <a:spLocks noGrp="1"/>
          </p:cNvSpPr>
          <p:nvPr>
            <p:ph type="title" hasCustomPrompt="1"/>
          </p:nvPr>
        </p:nvSpPr>
        <p:spPr>
          <a:xfrm>
            <a:off x="7792279" y="365125"/>
            <a:ext cx="4018722" cy="573989"/>
          </a:xfrm>
        </p:spPr>
        <p:txBody>
          <a:bodyPr lIns="0" rIns="0" rtlCol="0">
            <a:noAutofit/>
          </a:bodyPr>
          <a:lstStyle>
            <a:lvl1pPr algn="l">
              <a:defRPr sz="3200" spc="300"/>
            </a:lvl1pPr>
          </a:lstStyle>
          <a:p>
            <a:pPr rtl="0"/>
            <a:r>
              <a:rPr lang="pl-PL" noProof="0"/>
              <a:t>MIEJSCE NA TYTUŁ SLAJDU</a:t>
            </a:r>
          </a:p>
        </p:txBody>
      </p:sp>
      <p:sp>
        <p:nvSpPr>
          <p:cNvPr id="3" name="Zawartość — symbol zastępczy 2">
            <a:extLst>
              <a:ext uri="{FF2B5EF4-FFF2-40B4-BE49-F238E27FC236}">
                <a16:creationId xmlns:a16="http://schemas.microsoft.com/office/drawing/2014/main" id="{607D1B16-7058-45AD-9B19-E19CAF96683B}"/>
              </a:ext>
            </a:extLst>
          </p:cNvPr>
          <p:cNvSpPr>
            <a:spLocks noGrp="1"/>
          </p:cNvSpPr>
          <p:nvPr>
            <p:ph idx="1"/>
          </p:nvPr>
        </p:nvSpPr>
        <p:spPr>
          <a:xfrm>
            <a:off x="7792279" y="1263841"/>
            <a:ext cx="4018722" cy="4636392"/>
          </a:xfrm>
        </p:spPr>
        <p:txBody>
          <a:bodyPr lIns="0" rIns="0" rtlCol="0">
            <a:noAutofit/>
          </a:bodyPr>
          <a:lstStyle>
            <a:lvl1pPr>
              <a:lnSpc>
                <a:spcPct val="150000"/>
              </a:lnSpc>
              <a:spcBef>
                <a:spcPts val="500"/>
              </a:spcBef>
              <a:defRPr sz="1600"/>
            </a:lvl1pPr>
            <a:lvl2pPr>
              <a:lnSpc>
                <a:spcPct val="150000"/>
              </a:lnSpc>
              <a:spcBef>
                <a:spcPts val="500"/>
              </a:spcBef>
              <a:defRPr sz="1400"/>
            </a:lvl2pPr>
            <a:lvl3pPr>
              <a:lnSpc>
                <a:spcPct val="150000"/>
              </a:lnSpc>
              <a:spcBef>
                <a:spcPts val="500"/>
              </a:spcBef>
              <a:defRPr sz="1400"/>
            </a:lvl3pPr>
            <a:lvl4pPr>
              <a:lnSpc>
                <a:spcPct val="150000"/>
              </a:lnSpc>
              <a:spcBef>
                <a:spcPts val="500"/>
              </a:spcBef>
              <a:defRPr sz="1200"/>
            </a:lvl4pPr>
            <a:lvl5pPr>
              <a:lnSpc>
                <a:spcPct val="150000"/>
              </a:lnSpc>
              <a:spcBef>
                <a:spcPts val="500"/>
              </a:spcBef>
              <a:defRPr sz="1200"/>
            </a:lvl5pPr>
          </a:lstStyle>
          <a:p>
            <a:pPr lvl="0" rtl="0"/>
            <a:r>
              <a:rPr lang="pl-PL" noProof="0"/>
              <a:t>Kliknij, aby edytować style wzorca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59" name="Numer slajdu — symbol zastępczy 5">
            <a:extLst>
              <a:ext uri="{FF2B5EF4-FFF2-40B4-BE49-F238E27FC236}">
                <a16:creationId xmlns:a16="http://schemas.microsoft.com/office/drawing/2014/main" id="{3DEB48E0-328C-45EE-A8BD-90E6AB261082}"/>
              </a:ext>
            </a:extLst>
          </p:cNvPr>
          <p:cNvSpPr>
            <a:spLocks noGrp="1"/>
          </p:cNvSpPr>
          <p:nvPr>
            <p:ph type="sldNum" sz="quarter" idx="4"/>
          </p:nvPr>
        </p:nvSpPr>
        <p:spPr>
          <a:xfrm>
            <a:off x="11549269" y="6468303"/>
            <a:ext cx="443948" cy="365125"/>
          </a:xfrm>
          <a:prstGeom prst="rect">
            <a:avLst/>
          </a:prstGeom>
        </p:spPr>
        <p:txBody>
          <a:bodyPr vert="horz" lIns="91440" tIns="45720" rIns="91440" bIns="45720" rtlCol="0" anchor="ctr">
            <a:noAutofit/>
          </a:bodyPr>
          <a:lstStyle>
            <a:lvl1pPr algn="r">
              <a:defRPr sz="1200">
                <a:solidFill>
                  <a:schemeClr val="tx1">
                    <a:tint val="75000"/>
                  </a:schemeClr>
                </a:solidFill>
              </a:defRPr>
            </a:lvl1pPr>
          </a:lstStyle>
          <a:p>
            <a:pPr rtl="0"/>
            <a:fld id="{8C2E478F-E849-4A8C-AF1F-CBCC78A7CBFA}" type="slidenum">
              <a:rPr lang="pl-PL" noProof="0" smtClean="0"/>
              <a:t>‹#›</a:t>
            </a:fld>
            <a:endParaRPr lang="pl-PL" noProof="0"/>
          </a:p>
        </p:txBody>
      </p:sp>
      <p:sp>
        <p:nvSpPr>
          <p:cNvPr id="5" name="Obraz — symbol zastępczy 4">
            <a:extLst>
              <a:ext uri="{FF2B5EF4-FFF2-40B4-BE49-F238E27FC236}">
                <a16:creationId xmlns:a16="http://schemas.microsoft.com/office/drawing/2014/main" id="{D7CA175D-816E-4F70-96CC-8A1FD0EB16CE}"/>
              </a:ext>
            </a:extLst>
          </p:cNvPr>
          <p:cNvSpPr>
            <a:spLocks noGrp="1"/>
          </p:cNvSpPr>
          <p:nvPr>
            <p:ph type="pic" sz="quarter" idx="14"/>
          </p:nvPr>
        </p:nvSpPr>
        <p:spPr>
          <a:xfrm>
            <a:off x="736600" y="365125"/>
            <a:ext cx="2997200" cy="1781979"/>
          </a:xfrm>
        </p:spPr>
        <p:txBody>
          <a:bodyPr rtlCol="0">
            <a:noAutofit/>
          </a:bodyPr>
          <a:lstStyle/>
          <a:p>
            <a:pPr rtl="0"/>
            <a:r>
              <a:rPr lang="pl-PL" noProof="0"/>
              <a:t>Kliknij ikonę, aby dodać obraz</a:t>
            </a:r>
          </a:p>
        </p:txBody>
      </p:sp>
      <p:sp>
        <p:nvSpPr>
          <p:cNvPr id="9" name="Obraz — symbol zastępczy 4">
            <a:extLst>
              <a:ext uri="{FF2B5EF4-FFF2-40B4-BE49-F238E27FC236}">
                <a16:creationId xmlns:a16="http://schemas.microsoft.com/office/drawing/2014/main" id="{323519C8-24DE-471D-85A9-7A8AFACEC456}"/>
              </a:ext>
            </a:extLst>
          </p:cNvPr>
          <p:cNvSpPr>
            <a:spLocks noGrp="1"/>
          </p:cNvSpPr>
          <p:nvPr>
            <p:ph type="pic" sz="quarter" idx="15"/>
          </p:nvPr>
        </p:nvSpPr>
        <p:spPr>
          <a:xfrm>
            <a:off x="4051300" y="365125"/>
            <a:ext cx="2997200" cy="1781979"/>
          </a:xfrm>
        </p:spPr>
        <p:txBody>
          <a:bodyPr rtlCol="0">
            <a:noAutofit/>
          </a:bodyPr>
          <a:lstStyle/>
          <a:p>
            <a:pPr rtl="0"/>
            <a:r>
              <a:rPr lang="pl-PL" noProof="0"/>
              <a:t>Kliknij ikonę, aby dodać obraz</a:t>
            </a:r>
          </a:p>
        </p:txBody>
      </p:sp>
      <p:sp>
        <p:nvSpPr>
          <p:cNvPr id="10" name="Obraz — symbol zastępczy 4">
            <a:extLst>
              <a:ext uri="{FF2B5EF4-FFF2-40B4-BE49-F238E27FC236}">
                <a16:creationId xmlns:a16="http://schemas.microsoft.com/office/drawing/2014/main" id="{547F0F1E-7AF5-4B76-928C-7B28010C4F93}"/>
              </a:ext>
            </a:extLst>
          </p:cNvPr>
          <p:cNvSpPr>
            <a:spLocks noGrp="1"/>
          </p:cNvSpPr>
          <p:nvPr>
            <p:ph type="pic" sz="quarter" idx="16"/>
          </p:nvPr>
        </p:nvSpPr>
        <p:spPr>
          <a:xfrm>
            <a:off x="736600" y="2422525"/>
            <a:ext cx="2997200" cy="1781979"/>
          </a:xfrm>
        </p:spPr>
        <p:txBody>
          <a:bodyPr rtlCol="0">
            <a:noAutofit/>
          </a:bodyPr>
          <a:lstStyle/>
          <a:p>
            <a:pPr rtl="0"/>
            <a:r>
              <a:rPr lang="pl-PL" noProof="0"/>
              <a:t>Kliknij ikonę, aby dodać obraz</a:t>
            </a:r>
          </a:p>
        </p:txBody>
      </p:sp>
      <p:sp>
        <p:nvSpPr>
          <p:cNvPr id="11" name="Obraz — symbol zastępczy 4">
            <a:extLst>
              <a:ext uri="{FF2B5EF4-FFF2-40B4-BE49-F238E27FC236}">
                <a16:creationId xmlns:a16="http://schemas.microsoft.com/office/drawing/2014/main" id="{063D0E8E-9491-4AF0-918D-A0B782C5FD68}"/>
              </a:ext>
            </a:extLst>
          </p:cNvPr>
          <p:cNvSpPr>
            <a:spLocks noGrp="1"/>
          </p:cNvSpPr>
          <p:nvPr>
            <p:ph type="pic" sz="quarter" idx="17"/>
          </p:nvPr>
        </p:nvSpPr>
        <p:spPr>
          <a:xfrm>
            <a:off x="4051300" y="2422525"/>
            <a:ext cx="2997200" cy="1781979"/>
          </a:xfrm>
        </p:spPr>
        <p:txBody>
          <a:bodyPr rtlCol="0">
            <a:noAutofit/>
          </a:bodyPr>
          <a:lstStyle/>
          <a:p>
            <a:pPr rtl="0"/>
            <a:r>
              <a:rPr lang="pl-PL" noProof="0"/>
              <a:t>Kliknij ikonę, aby dodać obraz</a:t>
            </a:r>
          </a:p>
        </p:txBody>
      </p:sp>
      <p:sp>
        <p:nvSpPr>
          <p:cNvPr id="12" name="Obraz — symbol zastępczy 4">
            <a:extLst>
              <a:ext uri="{FF2B5EF4-FFF2-40B4-BE49-F238E27FC236}">
                <a16:creationId xmlns:a16="http://schemas.microsoft.com/office/drawing/2014/main" id="{042F54CB-9200-4D74-968A-0A3E5871D9E5}"/>
              </a:ext>
            </a:extLst>
          </p:cNvPr>
          <p:cNvSpPr>
            <a:spLocks noGrp="1"/>
          </p:cNvSpPr>
          <p:nvPr>
            <p:ph type="pic" sz="quarter" idx="18"/>
          </p:nvPr>
        </p:nvSpPr>
        <p:spPr>
          <a:xfrm>
            <a:off x="736600" y="4479925"/>
            <a:ext cx="2997200" cy="1781979"/>
          </a:xfrm>
        </p:spPr>
        <p:txBody>
          <a:bodyPr rtlCol="0">
            <a:noAutofit/>
          </a:bodyPr>
          <a:lstStyle/>
          <a:p>
            <a:pPr rtl="0"/>
            <a:r>
              <a:rPr lang="pl-PL" noProof="0"/>
              <a:t>Kliknij ikonę, aby dodać obraz</a:t>
            </a:r>
          </a:p>
        </p:txBody>
      </p:sp>
      <p:sp>
        <p:nvSpPr>
          <p:cNvPr id="13" name="Obraz — symbol zastępczy 4">
            <a:extLst>
              <a:ext uri="{FF2B5EF4-FFF2-40B4-BE49-F238E27FC236}">
                <a16:creationId xmlns:a16="http://schemas.microsoft.com/office/drawing/2014/main" id="{1D925119-27E3-496E-86BC-23416F94FB61}"/>
              </a:ext>
            </a:extLst>
          </p:cNvPr>
          <p:cNvSpPr>
            <a:spLocks noGrp="1"/>
          </p:cNvSpPr>
          <p:nvPr>
            <p:ph type="pic" sz="quarter" idx="19"/>
          </p:nvPr>
        </p:nvSpPr>
        <p:spPr>
          <a:xfrm>
            <a:off x="4051300" y="4479925"/>
            <a:ext cx="2997200" cy="1781979"/>
          </a:xfrm>
        </p:spPr>
        <p:txBody>
          <a:bodyPr rtlCol="0">
            <a:noAutofit/>
          </a:bodyPr>
          <a:lstStyle/>
          <a:p>
            <a:pPr rtl="0"/>
            <a:r>
              <a:rPr lang="pl-PL" noProof="0"/>
              <a:t>Kliknij ikonę, aby dodać obraz</a:t>
            </a:r>
          </a:p>
        </p:txBody>
      </p:sp>
      <p:sp>
        <p:nvSpPr>
          <p:cNvPr id="4" name="Prostokąt 3">
            <a:extLst>
              <a:ext uri="{FF2B5EF4-FFF2-40B4-BE49-F238E27FC236}">
                <a16:creationId xmlns:a16="http://schemas.microsoft.com/office/drawing/2014/main" id="{9DF93AF7-D4DC-42B5-8A4F-B5F3ABBB031F}"/>
              </a:ext>
              <a:ext uri="{C183D7F6-B498-43B3-948B-1728B52AA6E4}">
                <adec:decorative xmlns:adec="http://schemas.microsoft.com/office/drawing/2017/decorative" val="1"/>
              </a:ext>
            </a:extLst>
          </p:cNvPr>
          <p:cNvSpPr/>
          <p:nvPr userDrawn="1"/>
        </p:nvSpPr>
        <p:spPr>
          <a:xfrm>
            <a:off x="7781678"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pl-PL" noProof="0"/>
          </a:p>
        </p:txBody>
      </p:sp>
    </p:spTree>
    <p:extLst>
      <p:ext uri="{BB962C8B-B14F-4D97-AF65-F5344CB8AC3E}">
        <p14:creationId xmlns:p14="http://schemas.microsoft.com/office/powerpoint/2010/main" val="17539680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Wykres i tabela">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3345D17-D652-4766-B11C-2E8D8390D957}"/>
              </a:ext>
            </a:extLst>
          </p:cNvPr>
          <p:cNvSpPr>
            <a:spLocks noGrp="1"/>
          </p:cNvSpPr>
          <p:nvPr>
            <p:ph type="title" hasCustomPrompt="1"/>
          </p:nvPr>
        </p:nvSpPr>
        <p:spPr>
          <a:xfrm>
            <a:off x="594519" y="767791"/>
            <a:ext cx="11002962" cy="823913"/>
          </a:xfrm>
        </p:spPr>
        <p:txBody>
          <a:bodyPr rtlCol="0">
            <a:noAutofit/>
          </a:bodyPr>
          <a:lstStyle>
            <a:lvl1pPr>
              <a:defRPr sz="4800" spc="300"/>
            </a:lvl1pPr>
          </a:lstStyle>
          <a:p>
            <a:pPr rtl="0"/>
            <a:r>
              <a:rPr lang="pl-PL" noProof="0"/>
              <a:t>Kliknij, aby edytować styl wzorca tytułu</a:t>
            </a:r>
          </a:p>
        </p:txBody>
      </p:sp>
      <p:sp>
        <p:nvSpPr>
          <p:cNvPr id="3" name="Stopka — symbol zastępczy 2">
            <a:extLst>
              <a:ext uri="{FF2B5EF4-FFF2-40B4-BE49-F238E27FC236}">
                <a16:creationId xmlns:a16="http://schemas.microsoft.com/office/drawing/2014/main" id="{6BC7A58C-70BA-43E5-BD90-83ADB63B0C00}"/>
              </a:ext>
            </a:extLst>
          </p:cNvPr>
          <p:cNvSpPr>
            <a:spLocks noGrp="1"/>
          </p:cNvSpPr>
          <p:nvPr>
            <p:ph type="ftr" sz="quarter" idx="10"/>
          </p:nvPr>
        </p:nvSpPr>
        <p:spPr/>
        <p:txBody>
          <a:bodyPr rtlCol="0"/>
          <a:lstStyle/>
          <a:p>
            <a:pPr rtl="0"/>
            <a:r>
              <a:rPr lang="pl-PL" noProof="0"/>
              <a:t>Dodaj stopkę</a:t>
            </a:r>
          </a:p>
        </p:txBody>
      </p:sp>
      <p:sp>
        <p:nvSpPr>
          <p:cNvPr id="4" name="Numer slajdu — symbol zastępczy 3">
            <a:extLst>
              <a:ext uri="{FF2B5EF4-FFF2-40B4-BE49-F238E27FC236}">
                <a16:creationId xmlns:a16="http://schemas.microsoft.com/office/drawing/2014/main" id="{0F8A60B7-2499-42C6-8A74-ACDAE245746D}"/>
              </a:ext>
            </a:extLst>
          </p:cNvPr>
          <p:cNvSpPr>
            <a:spLocks noGrp="1"/>
          </p:cNvSpPr>
          <p:nvPr>
            <p:ph type="sldNum" sz="quarter" idx="11"/>
          </p:nvPr>
        </p:nvSpPr>
        <p:spPr/>
        <p:txBody>
          <a:bodyPr rtlCol="0"/>
          <a:lstStyle/>
          <a:p>
            <a:pPr rtl="0"/>
            <a:fld id="{8C2E478F-E849-4A8C-AF1F-CBCC78A7CBFA}" type="slidenum">
              <a:rPr lang="pl-PL" noProof="0" smtClean="0"/>
              <a:t>‹#›</a:t>
            </a:fld>
            <a:endParaRPr lang="pl-PL" noProof="0"/>
          </a:p>
        </p:txBody>
      </p:sp>
    </p:spTree>
    <p:extLst>
      <p:ext uri="{BB962C8B-B14F-4D97-AF65-F5344CB8AC3E}">
        <p14:creationId xmlns:p14="http://schemas.microsoft.com/office/powerpoint/2010/main" val="3452634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ytat">
    <p:bg>
      <p:bgRef idx="1001">
        <a:schemeClr val="bg1"/>
      </p:bgRef>
    </p:bg>
    <p:spTree>
      <p:nvGrpSpPr>
        <p:cNvPr id="1" name=""/>
        <p:cNvGrpSpPr/>
        <p:nvPr/>
      </p:nvGrpSpPr>
      <p:grpSpPr>
        <a:xfrm>
          <a:off x="0" y="0"/>
          <a:ext cx="0" cy="0"/>
          <a:chOff x="0" y="0"/>
          <a:chExt cx="0" cy="0"/>
        </a:xfrm>
      </p:grpSpPr>
      <p:sp>
        <p:nvSpPr>
          <p:cNvPr id="3" name="Obraz — symbol zastępczy 2">
            <a:extLst>
              <a:ext uri="{FF2B5EF4-FFF2-40B4-BE49-F238E27FC236}">
                <a16:creationId xmlns:a16="http://schemas.microsoft.com/office/drawing/2014/main" id="{DE635FD8-712D-4EE2-A5B6-3DD8DE9C25E9}"/>
              </a:ext>
            </a:extLst>
          </p:cNvPr>
          <p:cNvSpPr>
            <a:spLocks noGrp="1"/>
          </p:cNvSpPr>
          <p:nvPr>
            <p:ph type="pic" sz="quarter" idx="10"/>
          </p:nvPr>
        </p:nvSpPr>
        <p:spPr>
          <a:xfrm>
            <a:off x="0" y="0"/>
            <a:ext cx="12192000" cy="6858000"/>
          </a:xfrm>
        </p:spPr>
        <p:txBody>
          <a:bodyPr rtlCol="0" anchor="ctr"/>
          <a:lstStyle>
            <a:lvl1pPr marL="0" indent="0" algn="ctr">
              <a:buNone/>
              <a:defRPr/>
            </a:lvl1pPr>
          </a:lstStyle>
          <a:p>
            <a:pPr rtl="0"/>
            <a:r>
              <a:rPr lang="pl-PL" noProof="0"/>
              <a:t>Kliknij ikonę, aby dodać obraz</a:t>
            </a:r>
          </a:p>
        </p:txBody>
      </p:sp>
      <p:sp>
        <p:nvSpPr>
          <p:cNvPr id="2" name="Tytuł 1">
            <a:extLst>
              <a:ext uri="{FF2B5EF4-FFF2-40B4-BE49-F238E27FC236}">
                <a16:creationId xmlns:a16="http://schemas.microsoft.com/office/drawing/2014/main" id="{4C179BAC-E989-4203-B9B4-66280365481B}"/>
              </a:ext>
            </a:extLst>
          </p:cNvPr>
          <p:cNvSpPr>
            <a:spLocks noGrp="1"/>
          </p:cNvSpPr>
          <p:nvPr>
            <p:ph type="title" hasCustomPrompt="1"/>
          </p:nvPr>
        </p:nvSpPr>
        <p:spPr>
          <a:xfrm>
            <a:off x="4038600" y="4607137"/>
            <a:ext cx="4114800" cy="421480"/>
          </a:xfrm>
          <a:gradFill flip="none" rotWithShape="1">
            <a:gsLst>
              <a:gs pos="0">
                <a:schemeClr val="accent5"/>
              </a:gs>
              <a:gs pos="100000">
                <a:schemeClr val="accent2">
                  <a:lumMod val="97000"/>
                  <a:lumOff val="3000"/>
                </a:schemeClr>
              </a:gs>
              <a:gs pos="50000">
                <a:schemeClr val="accent1"/>
              </a:gs>
            </a:gsLst>
            <a:lin ang="10800000" scaled="1"/>
            <a:tileRect/>
          </a:gradFill>
        </p:spPr>
        <p:txBody>
          <a:bodyPr rtlCol="0">
            <a:noAutofit/>
          </a:bodyPr>
          <a:lstStyle>
            <a:lvl1pPr>
              <a:defRPr sz="1400" spc="300" baseline="0">
                <a:latin typeface="+mn-lt"/>
              </a:defRPr>
            </a:lvl1pPr>
          </a:lstStyle>
          <a:p>
            <a:pPr rtl="0"/>
            <a:r>
              <a:rPr lang="pl-PL" noProof="0"/>
              <a:t>Kliknij, aby edytować styl wzorca tytułu</a:t>
            </a:r>
          </a:p>
        </p:txBody>
      </p:sp>
      <p:sp>
        <p:nvSpPr>
          <p:cNvPr id="7" name="Tekst — symbol zastępczy 6">
            <a:extLst>
              <a:ext uri="{FF2B5EF4-FFF2-40B4-BE49-F238E27FC236}">
                <a16:creationId xmlns:a16="http://schemas.microsoft.com/office/drawing/2014/main" id="{60CCC81E-A013-4315-AD13-97BA3AA95596}"/>
              </a:ext>
            </a:extLst>
          </p:cNvPr>
          <p:cNvSpPr>
            <a:spLocks noGrp="1"/>
          </p:cNvSpPr>
          <p:nvPr>
            <p:ph type="body" sz="quarter" idx="11" hasCustomPrompt="1"/>
          </p:nvPr>
        </p:nvSpPr>
        <p:spPr>
          <a:xfrm>
            <a:off x="1478756" y="1569719"/>
            <a:ext cx="9234488" cy="2651443"/>
          </a:xfrm>
        </p:spPr>
        <p:txBody>
          <a:bodyPr rtlCol="0">
            <a:noAutofit/>
          </a:bodyPr>
          <a:lstStyle>
            <a:lvl1pPr marL="0" indent="0" algn="ctr">
              <a:buNone/>
              <a:defRPr sz="3200"/>
            </a:lvl1pPr>
          </a:lstStyle>
          <a:p>
            <a:pPr lvl="0" rtl="0"/>
            <a:r>
              <a:rPr lang="pl-PL" noProof="0"/>
              <a:t>KLIKNIJ, ABY EDYTOWAĆ STYLE WZORCÓW TEKSTU</a:t>
            </a:r>
          </a:p>
        </p:txBody>
      </p:sp>
    </p:spTree>
    <p:extLst>
      <p:ext uri="{BB962C8B-B14F-4D97-AF65-F5344CB8AC3E}">
        <p14:creationId xmlns:p14="http://schemas.microsoft.com/office/powerpoint/2010/main" val="79555376"/>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olumna zawartości 2">
    <p:spTree>
      <p:nvGrpSpPr>
        <p:cNvPr id="1" name=""/>
        <p:cNvGrpSpPr/>
        <p:nvPr/>
      </p:nvGrpSpPr>
      <p:grpSpPr>
        <a:xfrm>
          <a:off x="0" y="0"/>
          <a:ext cx="0" cy="0"/>
          <a:chOff x="0" y="0"/>
          <a:chExt cx="0" cy="0"/>
        </a:xfrm>
      </p:grpSpPr>
      <p:sp>
        <p:nvSpPr>
          <p:cNvPr id="17" name="Tytuł 2">
            <a:extLst>
              <a:ext uri="{FF2B5EF4-FFF2-40B4-BE49-F238E27FC236}">
                <a16:creationId xmlns:a16="http://schemas.microsoft.com/office/drawing/2014/main" id="{0EF11611-8537-47CC-87AC-2E25428B72BA}"/>
              </a:ext>
            </a:extLst>
          </p:cNvPr>
          <p:cNvSpPr>
            <a:spLocks noGrp="1"/>
          </p:cNvSpPr>
          <p:nvPr>
            <p:ph type="title" hasCustomPrompt="1"/>
          </p:nvPr>
        </p:nvSpPr>
        <p:spPr>
          <a:xfrm>
            <a:off x="594519" y="1"/>
            <a:ext cx="11002962" cy="1623218"/>
          </a:xfrm>
        </p:spPr>
        <p:txBody>
          <a:bodyPr rtlCol="0" anchor="ctr">
            <a:noAutofit/>
          </a:bodyPr>
          <a:lstStyle/>
          <a:p>
            <a:pPr algn="ctr" rtl="0"/>
            <a:r>
              <a:rPr lang="pl-PL" sz="4800" noProof="0"/>
              <a:t>Kliknij, aby edytować styl wzorca tytułu</a:t>
            </a:r>
          </a:p>
        </p:txBody>
      </p:sp>
      <p:sp>
        <p:nvSpPr>
          <p:cNvPr id="19" name="Obraz — symbol zastępczy 17">
            <a:extLst>
              <a:ext uri="{FF2B5EF4-FFF2-40B4-BE49-F238E27FC236}">
                <a16:creationId xmlns:a16="http://schemas.microsoft.com/office/drawing/2014/main" id="{D1A63A52-1E65-414B-BBC3-D31F515791AC}"/>
              </a:ext>
            </a:extLst>
          </p:cNvPr>
          <p:cNvSpPr>
            <a:spLocks noGrp="1"/>
          </p:cNvSpPr>
          <p:nvPr>
            <p:ph type="pic" sz="quarter" idx="11"/>
          </p:nvPr>
        </p:nvSpPr>
        <p:spPr>
          <a:xfrm>
            <a:off x="6578601" y="1638300"/>
            <a:ext cx="5156200" cy="1892300"/>
          </a:xfrm>
        </p:spPr>
        <p:txBody>
          <a:bodyPr rtlCol="0">
            <a:noAutofit/>
          </a:bodyPr>
          <a:lstStyle/>
          <a:p>
            <a:pPr rtl="0"/>
            <a:r>
              <a:rPr lang="pl-PL" noProof="0"/>
              <a:t>Kliknij ikonę, aby dodać obraz</a:t>
            </a:r>
          </a:p>
        </p:txBody>
      </p:sp>
      <p:sp>
        <p:nvSpPr>
          <p:cNvPr id="18" name="Obraz — symbol zastępczy 17">
            <a:extLst>
              <a:ext uri="{FF2B5EF4-FFF2-40B4-BE49-F238E27FC236}">
                <a16:creationId xmlns:a16="http://schemas.microsoft.com/office/drawing/2014/main" id="{ED7E0E1A-1E64-4A9A-9C8B-69486BD1123B}"/>
              </a:ext>
            </a:extLst>
          </p:cNvPr>
          <p:cNvSpPr>
            <a:spLocks noGrp="1"/>
          </p:cNvSpPr>
          <p:nvPr>
            <p:ph type="pic" sz="quarter" idx="10"/>
          </p:nvPr>
        </p:nvSpPr>
        <p:spPr>
          <a:xfrm>
            <a:off x="469900" y="1638300"/>
            <a:ext cx="5156200" cy="1892300"/>
          </a:xfrm>
        </p:spPr>
        <p:txBody>
          <a:bodyPr rtlCol="0">
            <a:noAutofit/>
          </a:bodyPr>
          <a:lstStyle/>
          <a:p>
            <a:pPr rtl="0"/>
            <a:r>
              <a:rPr lang="pl-PL" noProof="0"/>
              <a:t>Kliknij ikonę, aby dodać obraz</a:t>
            </a:r>
          </a:p>
        </p:txBody>
      </p:sp>
      <p:sp>
        <p:nvSpPr>
          <p:cNvPr id="10" name="Tekst — symbol zastępczy 3">
            <a:extLst>
              <a:ext uri="{FF2B5EF4-FFF2-40B4-BE49-F238E27FC236}">
                <a16:creationId xmlns:a16="http://schemas.microsoft.com/office/drawing/2014/main" id="{1E462965-19D7-4A65-B394-9AE76A5B4805}"/>
              </a:ext>
            </a:extLst>
          </p:cNvPr>
          <p:cNvSpPr>
            <a:spLocks noGrp="1"/>
          </p:cNvSpPr>
          <p:nvPr>
            <p:ph type="body" idx="1"/>
          </p:nvPr>
        </p:nvSpPr>
        <p:spPr>
          <a:xfrm>
            <a:off x="469107" y="3864355"/>
            <a:ext cx="5157787" cy="494506"/>
          </a:xfrm>
        </p:spPr>
        <p:txBody>
          <a:bodyPr rtlCol="0">
            <a:noAutofit/>
          </a:bodyPr>
          <a:lstStyle>
            <a:lvl1pPr marL="0" indent="0">
              <a:buNone/>
              <a:defRPr sz="2400"/>
            </a:lvl1pPr>
          </a:lstStyle>
          <a:p>
            <a:pPr lvl="0" rtl="0"/>
            <a:r>
              <a:rPr lang="pl-PL" spc="300" noProof="0">
                <a:solidFill>
                  <a:schemeClr val="tx1"/>
                </a:solidFill>
              </a:rPr>
              <a:t>Kliknij, aby edytować style wzorca tekstu</a:t>
            </a:r>
          </a:p>
        </p:txBody>
      </p:sp>
      <p:sp>
        <p:nvSpPr>
          <p:cNvPr id="11" name="Zawartość — symbol zastępczy 4">
            <a:extLst>
              <a:ext uri="{FF2B5EF4-FFF2-40B4-BE49-F238E27FC236}">
                <a16:creationId xmlns:a16="http://schemas.microsoft.com/office/drawing/2014/main" id="{FAEC14D1-0BEA-4D9A-9D96-A56B6A9B07AC}"/>
              </a:ext>
            </a:extLst>
          </p:cNvPr>
          <p:cNvSpPr>
            <a:spLocks noGrp="1"/>
          </p:cNvSpPr>
          <p:nvPr>
            <p:ph sz="half" idx="2"/>
          </p:nvPr>
        </p:nvSpPr>
        <p:spPr>
          <a:xfrm>
            <a:off x="469107" y="4531139"/>
            <a:ext cx="5157787" cy="2039144"/>
          </a:xfrm>
        </p:spPr>
        <p:txBody>
          <a:bodyPr rtlCol="0">
            <a:noAutofit/>
          </a:bodyPr>
          <a:lstStyle/>
          <a:p>
            <a:pPr lvl="0" rtl="0">
              <a:lnSpc>
                <a:spcPct val="100000"/>
              </a:lnSpc>
              <a:buFont typeface="Wingdings" panose="05000000000000000000" pitchFamily="2" charset="2"/>
              <a:buChar char="§"/>
            </a:pPr>
            <a:r>
              <a:rPr lang="pl-PL" sz="1400" noProof="0">
                <a:solidFill>
                  <a:schemeClr val="tx1"/>
                </a:solidFill>
              </a:rPr>
              <a:t>Kliknij, aby edytować style wzorca tekstu</a:t>
            </a:r>
          </a:p>
        </p:txBody>
      </p:sp>
      <p:sp>
        <p:nvSpPr>
          <p:cNvPr id="12" name="Tekst — symbol zastępczy 5">
            <a:extLst>
              <a:ext uri="{FF2B5EF4-FFF2-40B4-BE49-F238E27FC236}">
                <a16:creationId xmlns:a16="http://schemas.microsoft.com/office/drawing/2014/main" id="{1507BB47-1AB4-42F2-99FF-453A0622B815}"/>
              </a:ext>
            </a:extLst>
          </p:cNvPr>
          <p:cNvSpPr>
            <a:spLocks noGrp="1"/>
          </p:cNvSpPr>
          <p:nvPr>
            <p:ph type="body" sz="quarter" idx="3"/>
          </p:nvPr>
        </p:nvSpPr>
        <p:spPr>
          <a:xfrm>
            <a:off x="6565107" y="3864355"/>
            <a:ext cx="5183188" cy="494506"/>
          </a:xfrm>
        </p:spPr>
        <p:txBody>
          <a:bodyPr rtlCol="0">
            <a:noAutofit/>
          </a:bodyPr>
          <a:lstStyle>
            <a:lvl1pPr marL="0" indent="0">
              <a:buNone/>
              <a:defRPr sz="2400"/>
            </a:lvl1pPr>
          </a:lstStyle>
          <a:p>
            <a:pPr lvl="0" rtl="0"/>
            <a:r>
              <a:rPr lang="pl-PL" spc="300" noProof="0">
                <a:solidFill>
                  <a:schemeClr val="tx1"/>
                </a:solidFill>
              </a:rPr>
              <a:t>Kliknij, aby edytować style wzorca tekstu</a:t>
            </a:r>
          </a:p>
        </p:txBody>
      </p:sp>
      <p:sp>
        <p:nvSpPr>
          <p:cNvPr id="14" name="Zawartość — symbol zastępczy 6">
            <a:extLst>
              <a:ext uri="{FF2B5EF4-FFF2-40B4-BE49-F238E27FC236}">
                <a16:creationId xmlns:a16="http://schemas.microsoft.com/office/drawing/2014/main" id="{438D6EEA-A0DB-4B5F-8F41-A9C1F2C094C0}"/>
              </a:ext>
            </a:extLst>
          </p:cNvPr>
          <p:cNvSpPr>
            <a:spLocks noGrp="1"/>
          </p:cNvSpPr>
          <p:nvPr>
            <p:ph sz="quarter" idx="4"/>
          </p:nvPr>
        </p:nvSpPr>
        <p:spPr>
          <a:xfrm>
            <a:off x="6565107" y="4531139"/>
            <a:ext cx="5183188" cy="2039144"/>
          </a:xfrm>
        </p:spPr>
        <p:txBody>
          <a:bodyPr rtlCol="0">
            <a:noAutofit/>
          </a:bodyPr>
          <a:lstStyle/>
          <a:p>
            <a:pPr lvl="0" rtl="0">
              <a:lnSpc>
                <a:spcPct val="100000"/>
              </a:lnSpc>
              <a:buFont typeface="Wingdings" panose="05000000000000000000" pitchFamily="2" charset="2"/>
              <a:buChar char="§"/>
            </a:pPr>
            <a:r>
              <a:rPr lang="pl-PL" sz="1400" noProof="0">
                <a:solidFill>
                  <a:schemeClr val="tx1"/>
                </a:solidFill>
              </a:rPr>
              <a:t>Kliknij, aby edytować style wzorca tekstu</a:t>
            </a:r>
          </a:p>
        </p:txBody>
      </p:sp>
      <p:sp>
        <p:nvSpPr>
          <p:cNvPr id="20" name="Numer slajdu — symbol zastępczy 5">
            <a:extLst>
              <a:ext uri="{FF2B5EF4-FFF2-40B4-BE49-F238E27FC236}">
                <a16:creationId xmlns:a16="http://schemas.microsoft.com/office/drawing/2014/main" id="{A4909F59-7529-454A-A1EF-3CC1EADEFC1F}"/>
              </a:ext>
            </a:extLst>
          </p:cNvPr>
          <p:cNvSpPr>
            <a:spLocks noGrp="1"/>
          </p:cNvSpPr>
          <p:nvPr>
            <p:ph type="sldNum" sz="quarter" idx="12"/>
          </p:nvPr>
        </p:nvSpPr>
        <p:spPr>
          <a:xfrm>
            <a:off x="11549269" y="6468303"/>
            <a:ext cx="443948" cy="365125"/>
          </a:xfrm>
        </p:spPr>
        <p:txBody>
          <a:bodyPr rtlCol="0">
            <a:noAutofit/>
          </a:bodyPr>
          <a:lstStyle/>
          <a:p>
            <a:pPr rtl="0"/>
            <a:fld id="{8C2E478F-E849-4A8C-AF1F-CBCC78A7CBFA}" type="slidenum">
              <a:rPr lang="pl-PL" noProof="0" smtClean="0"/>
              <a:t>‹#›</a:t>
            </a:fld>
            <a:endParaRPr lang="pl-PL" noProof="0"/>
          </a:p>
        </p:txBody>
      </p:sp>
    </p:spTree>
    <p:extLst>
      <p:ext uri="{BB962C8B-B14F-4D97-AF65-F5344CB8AC3E}">
        <p14:creationId xmlns:p14="http://schemas.microsoft.com/office/powerpoint/2010/main" val="127083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olumna zawartości 3">
    <p:spTree>
      <p:nvGrpSpPr>
        <p:cNvPr id="1" name=""/>
        <p:cNvGrpSpPr/>
        <p:nvPr/>
      </p:nvGrpSpPr>
      <p:grpSpPr>
        <a:xfrm>
          <a:off x="0" y="0"/>
          <a:ext cx="0" cy="0"/>
          <a:chOff x="0" y="0"/>
          <a:chExt cx="0" cy="0"/>
        </a:xfrm>
      </p:grpSpPr>
      <p:sp>
        <p:nvSpPr>
          <p:cNvPr id="22" name="Tytuł 2">
            <a:extLst>
              <a:ext uri="{FF2B5EF4-FFF2-40B4-BE49-F238E27FC236}">
                <a16:creationId xmlns:a16="http://schemas.microsoft.com/office/drawing/2014/main" id="{6186F91B-547E-43BC-9BCE-04619DAAFEC2}"/>
              </a:ext>
            </a:extLst>
          </p:cNvPr>
          <p:cNvSpPr>
            <a:spLocks noGrp="1"/>
          </p:cNvSpPr>
          <p:nvPr>
            <p:ph type="title" hasCustomPrompt="1"/>
          </p:nvPr>
        </p:nvSpPr>
        <p:spPr>
          <a:xfrm>
            <a:off x="594519" y="1"/>
            <a:ext cx="11002962" cy="1623218"/>
          </a:xfrm>
        </p:spPr>
        <p:txBody>
          <a:bodyPr rtlCol="0" anchor="ctr">
            <a:noAutofit/>
          </a:bodyPr>
          <a:lstStyle/>
          <a:p>
            <a:pPr algn="ctr" rtl="0"/>
            <a:r>
              <a:rPr lang="pl-PL" sz="4800" noProof="0"/>
              <a:t>Kliknij, aby edytować styl wzorca tytułu</a:t>
            </a:r>
          </a:p>
        </p:txBody>
      </p:sp>
      <p:sp>
        <p:nvSpPr>
          <p:cNvPr id="28" name="Tekst — symbol zastępczy 27">
            <a:extLst>
              <a:ext uri="{FF2B5EF4-FFF2-40B4-BE49-F238E27FC236}">
                <a16:creationId xmlns:a16="http://schemas.microsoft.com/office/drawing/2014/main" id="{D635DFA1-45D2-4EFE-8BB2-BE966346691E}"/>
              </a:ext>
            </a:extLst>
          </p:cNvPr>
          <p:cNvSpPr>
            <a:spLocks noGrp="1"/>
          </p:cNvSpPr>
          <p:nvPr>
            <p:ph type="body" sz="quarter" idx="13" hasCustomPrompt="1"/>
          </p:nvPr>
        </p:nvSpPr>
        <p:spPr>
          <a:xfrm>
            <a:off x="960121" y="3669506"/>
            <a:ext cx="3108326" cy="2566988"/>
          </a:xfrm>
        </p:spPr>
        <p:txBody>
          <a:bodyPr rtlCol="0">
            <a:noAutofit/>
          </a:bodyPr>
          <a:lstStyle>
            <a:lvl1pPr marL="0" indent="0">
              <a:buFont typeface="Wingdings" panose="05000000000000000000" pitchFamily="2" charset="2"/>
              <a:buNone/>
              <a:defRPr sz="2400" spc="300"/>
            </a:lvl1pPr>
            <a:lvl2pPr marL="685800" indent="-228600">
              <a:buFont typeface="Wingdings" panose="05000000000000000000" pitchFamily="2" charset="2"/>
              <a:buChar char="§"/>
              <a:defRPr/>
            </a:lvl2pPr>
            <a:lvl3pPr marL="1143000" indent="-228600">
              <a:buFont typeface="Wingdings" panose="05000000000000000000" pitchFamily="2" charset="2"/>
              <a:buChar char="§"/>
              <a:defRPr/>
            </a:lvl3pPr>
            <a:lvl4pPr marL="1600200" indent="-228600">
              <a:buFont typeface="Wingdings" panose="05000000000000000000" pitchFamily="2" charset="2"/>
              <a:buChar char="§"/>
              <a:defRPr/>
            </a:lvl4pPr>
            <a:lvl5pPr marL="2057400" indent="-228600">
              <a:buFont typeface="Wingdings" panose="05000000000000000000" pitchFamily="2" charset="2"/>
              <a:buChar char="§"/>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24" name="Obraz — symbol zastępczy 23">
            <a:extLst>
              <a:ext uri="{FF2B5EF4-FFF2-40B4-BE49-F238E27FC236}">
                <a16:creationId xmlns:a16="http://schemas.microsoft.com/office/drawing/2014/main" id="{2F2918FE-A84E-4303-AEF3-4FD66CDD733E}"/>
              </a:ext>
            </a:extLst>
          </p:cNvPr>
          <p:cNvSpPr>
            <a:spLocks noGrp="1"/>
          </p:cNvSpPr>
          <p:nvPr>
            <p:ph type="pic" sz="quarter" idx="10"/>
          </p:nvPr>
        </p:nvSpPr>
        <p:spPr>
          <a:xfrm>
            <a:off x="960438" y="1624013"/>
            <a:ext cx="3108325" cy="1892300"/>
          </a:xfrm>
        </p:spPr>
        <p:txBody>
          <a:bodyPr rtlCol="0">
            <a:noAutofit/>
          </a:bodyPr>
          <a:lstStyle/>
          <a:p>
            <a:pPr rtl="0"/>
            <a:r>
              <a:rPr lang="pl-PL" noProof="0"/>
              <a:t>Kliknij ikonę, aby dodać obraz</a:t>
            </a:r>
          </a:p>
        </p:txBody>
      </p:sp>
      <p:sp>
        <p:nvSpPr>
          <p:cNvPr id="25" name="Obraz — symbol zastępczy 23">
            <a:extLst>
              <a:ext uri="{FF2B5EF4-FFF2-40B4-BE49-F238E27FC236}">
                <a16:creationId xmlns:a16="http://schemas.microsoft.com/office/drawing/2014/main" id="{E2401025-9BC9-4BDD-97DA-CA763CF846BB}"/>
              </a:ext>
            </a:extLst>
          </p:cNvPr>
          <p:cNvSpPr>
            <a:spLocks noGrp="1"/>
          </p:cNvSpPr>
          <p:nvPr>
            <p:ph type="pic" sz="quarter" idx="11"/>
          </p:nvPr>
        </p:nvSpPr>
        <p:spPr>
          <a:xfrm>
            <a:off x="4542155" y="1623219"/>
            <a:ext cx="3108325" cy="1892300"/>
          </a:xfrm>
        </p:spPr>
        <p:txBody>
          <a:bodyPr rtlCol="0">
            <a:noAutofit/>
          </a:bodyPr>
          <a:lstStyle/>
          <a:p>
            <a:pPr rtl="0"/>
            <a:r>
              <a:rPr lang="pl-PL" noProof="0"/>
              <a:t>Kliknij ikonę, aby dodać obraz</a:t>
            </a:r>
          </a:p>
        </p:txBody>
      </p:sp>
      <p:sp>
        <p:nvSpPr>
          <p:cNvPr id="26" name="Obraz — symbol zastępczy 23">
            <a:extLst>
              <a:ext uri="{FF2B5EF4-FFF2-40B4-BE49-F238E27FC236}">
                <a16:creationId xmlns:a16="http://schemas.microsoft.com/office/drawing/2014/main" id="{B7C4AAB6-897A-4ABD-AD50-2D86B197E914}"/>
              </a:ext>
            </a:extLst>
          </p:cNvPr>
          <p:cNvSpPr>
            <a:spLocks noGrp="1"/>
          </p:cNvSpPr>
          <p:nvPr>
            <p:ph type="pic" sz="quarter" idx="12"/>
          </p:nvPr>
        </p:nvSpPr>
        <p:spPr>
          <a:xfrm>
            <a:off x="8122920" y="1623219"/>
            <a:ext cx="3108325" cy="1892300"/>
          </a:xfrm>
        </p:spPr>
        <p:txBody>
          <a:bodyPr rtlCol="0">
            <a:noAutofit/>
          </a:bodyPr>
          <a:lstStyle/>
          <a:p>
            <a:pPr rtl="0"/>
            <a:r>
              <a:rPr lang="pl-PL" noProof="0"/>
              <a:t>Kliknij ikonę, aby dodać obraz</a:t>
            </a:r>
          </a:p>
        </p:txBody>
      </p:sp>
      <p:sp>
        <p:nvSpPr>
          <p:cNvPr id="29" name="Tekst — symbol zastępczy 27">
            <a:extLst>
              <a:ext uri="{FF2B5EF4-FFF2-40B4-BE49-F238E27FC236}">
                <a16:creationId xmlns:a16="http://schemas.microsoft.com/office/drawing/2014/main" id="{790D65EC-6EB4-4594-91E9-5C3DE7C3BA89}"/>
              </a:ext>
            </a:extLst>
          </p:cNvPr>
          <p:cNvSpPr>
            <a:spLocks noGrp="1"/>
          </p:cNvSpPr>
          <p:nvPr>
            <p:ph type="body" sz="quarter" idx="14" hasCustomPrompt="1"/>
          </p:nvPr>
        </p:nvSpPr>
        <p:spPr>
          <a:xfrm>
            <a:off x="4541837" y="3681412"/>
            <a:ext cx="3108326" cy="2566988"/>
          </a:xfrm>
        </p:spPr>
        <p:txBody>
          <a:bodyPr rtlCol="0">
            <a:noAutofit/>
          </a:bodyPr>
          <a:lstStyle>
            <a:lvl1pPr marL="0" indent="0">
              <a:buFont typeface="Wingdings" panose="05000000000000000000" pitchFamily="2" charset="2"/>
              <a:buNone/>
              <a:defRPr sz="2400" spc="300"/>
            </a:lvl1pPr>
            <a:lvl2pPr marL="685800" indent="-228600">
              <a:buFont typeface="Wingdings" panose="05000000000000000000" pitchFamily="2" charset="2"/>
              <a:buChar char="§"/>
              <a:defRPr/>
            </a:lvl2pPr>
            <a:lvl3pPr marL="1143000" indent="-228600">
              <a:buFont typeface="Wingdings" panose="05000000000000000000" pitchFamily="2" charset="2"/>
              <a:buChar char="§"/>
              <a:defRPr/>
            </a:lvl3pPr>
            <a:lvl4pPr marL="1600200" indent="-228600">
              <a:buFont typeface="Wingdings" panose="05000000000000000000" pitchFamily="2" charset="2"/>
              <a:buChar char="§"/>
              <a:defRPr/>
            </a:lvl4pPr>
            <a:lvl5pPr marL="2057400" indent="-228600">
              <a:buFont typeface="Wingdings" panose="05000000000000000000" pitchFamily="2" charset="2"/>
              <a:buChar char="§"/>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30" name="Tekst — symbol zastępczy 27">
            <a:extLst>
              <a:ext uri="{FF2B5EF4-FFF2-40B4-BE49-F238E27FC236}">
                <a16:creationId xmlns:a16="http://schemas.microsoft.com/office/drawing/2014/main" id="{611CF730-D055-47C2-A626-299F429D41B2}"/>
              </a:ext>
            </a:extLst>
          </p:cNvPr>
          <p:cNvSpPr>
            <a:spLocks noGrp="1"/>
          </p:cNvSpPr>
          <p:nvPr>
            <p:ph type="body" sz="quarter" idx="15" hasCustomPrompt="1"/>
          </p:nvPr>
        </p:nvSpPr>
        <p:spPr>
          <a:xfrm>
            <a:off x="8122919" y="3681412"/>
            <a:ext cx="3108326" cy="2566988"/>
          </a:xfrm>
        </p:spPr>
        <p:txBody>
          <a:bodyPr rtlCol="0">
            <a:noAutofit/>
          </a:bodyPr>
          <a:lstStyle>
            <a:lvl1pPr marL="0" indent="0">
              <a:buFont typeface="Wingdings" panose="05000000000000000000" pitchFamily="2" charset="2"/>
              <a:buNone/>
              <a:defRPr sz="2400" spc="300"/>
            </a:lvl1pPr>
            <a:lvl2pPr marL="685800" indent="-228600">
              <a:buFont typeface="Wingdings" panose="05000000000000000000" pitchFamily="2" charset="2"/>
              <a:buChar char="§"/>
              <a:defRPr/>
            </a:lvl2pPr>
            <a:lvl3pPr marL="1143000" indent="-228600">
              <a:buFont typeface="Wingdings" panose="05000000000000000000" pitchFamily="2" charset="2"/>
              <a:buChar char="§"/>
              <a:defRPr/>
            </a:lvl3pPr>
            <a:lvl4pPr marL="1600200" indent="-228600">
              <a:buFont typeface="Wingdings" panose="05000000000000000000" pitchFamily="2" charset="2"/>
              <a:buChar char="§"/>
              <a:defRPr/>
            </a:lvl4pPr>
            <a:lvl5pPr marL="2057400" indent="-228600">
              <a:buFont typeface="Wingdings" panose="05000000000000000000" pitchFamily="2" charset="2"/>
              <a:buChar char="§"/>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31" name="Numer slajdu — symbol zastępczy 5">
            <a:extLst>
              <a:ext uri="{FF2B5EF4-FFF2-40B4-BE49-F238E27FC236}">
                <a16:creationId xmlns:a16="http://schemas.microsoft.com/office/drawing/2014/main" id="{F09E06A6-BFDD-42BD-BA69-2CD3BEF0F73D}"/>
              </a:ext>
            </a:extLst>
          </p:cNvPr>
          <p:cNvSpPr>
            <a:spLocks noGrp="1"/>
          </p:cNvSpPr>
          <p:nvPr>
            <p:ph type="sldNum" sz="quarter" idx="16"/>
          </p:nvPr>
        </p:nvSpPr>
        <p:spPr>
          <a:xfrm>
            <a:off x="11549269" y="6468303"/>
            <a:ext cx="443948" cy="365125"/>
          </a:xfrm>
        </p:spPr>
        <p:txBody>
          <a:bodyPr rtlCol="0">
            <a:noAutofit/>
          </a:bodyPr>
          <a:lstStyle/>
          <a:p>
            <a:pPr rtl="0"/>
            <a:fld id="{8C2E478F-E849-4A8C-AF1F-CBCC78A7CBFA}" type="slidenum">
              <a:rPr lang="pl-PL" noProof="0" smtClean="0"/>
              <a:t>‹#›</a:t>
            </a:fld>
            <a:endParaRPr lang="pl-PL" noProof="0"/>
          </a:p>
        </p:txBody>
      </p:sp>
    </p:spTree>
    <p:extLst>
      <p:ext uri="{BB962C8B-B14F-4D97-AF65-F5344CB8AC3E}">
        <p14:creationId xmlns:p14="http://schemas.microsoft.com/office/powerpoint/2010/main" val="4145592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ytuł — symbol zastępczy 1">
            <a:extLst>
              <a:ext uri="{FF2B5EF4-FFF2-40B4-BE49-F238E27FC236}">
                <a16:creationId xmlns:a16="http://schemas.microsoft.com/office/drawing/2014/main" id="{9305F96C-D634-4A69-95EC-3D002BD68752}"/>
              </a:ext>
            </a:extLst>
          </p:cNvPr>
          <p:cNvSpPr>
            <a:spLocks noGrp="1"/>
          </p:cNvSpPr>
          <p:nvPr>
            <p:ph type="title"/>
          </p:nvPr>
        </p:nvSpPr>
        <p:spPr>
          <a:xfrm>
            <a:off x="594519" y="365125"/>
            <a:ext cx="11002962" cy="823913"/>
          </a:xfrm>
          <a:prstGeom prst="rect">
            <a:avLst/>
          </a:prstGeom>
        </p:spPr>
        <p:txBody>
          <a:bodyPr vert="horz" lIns="91440" tIns="45720" rIns="91440" bIns="45720" rtlCol="0" anchor="ctr">
            <a:noAutofit/>
          </a:bodyPr>
          <a:lstStyle/>
          <a:p>
            <a:pPr rtl="0"/>
            <a:r>
              <a:rPr lang="pl-PL" noProof="0"/>
              <a:t>Kliknij, aby edytować styl wzorca tytułu</a:t>
            </a:r>
          </a:p>
        </p:txBody>
      </p:sp>
      <p:sp>
        <p:nvSpPr>
          <p:cNvPr id="3" name="Tekst — symbol zastępczy 2">
            <a:extLst>
              <a:ext uri="{FF2B5EF4-FFF2-40B4-BE49-F238E27FC236}">
                <a16:creationId xmlns:a16="http://schemas.microsoft.com/office/drawing/2014/main" id="{37757E98-D0FB-43E3-98BC-711F6A2F5372}"/>
              </a:ext>
            </a:extLst>
          </p:cNvPr>
          <p:cNvSpPr>
            <a:spLocks noGrp="1"/>
          </p:cNvSpPr>
          <p:nvPr>
            <p:ph type="body" idx="1"/>
          </p:nvPr>
        </p:nvSpPr>
        <p:spPr>
          <a:xfrm>
            <a:off x="594519" y="1365813"/>
            <a:ext cx="10989920" cy="4811150"/>
          </a:xfrm>
          <a:prstGeom prst="rect">
            <a:avLst/>
          </a:prstGeom>
        </p:spPr>
        <p:txBody>
          <a:bodyPr vert="horz" lIns="91440" tIns="45720" rIns="91440" bIns="45720" rtlCol="0">
            <a:noAutofit/>
          </a:bodyPr>
          <a:lstStyle/>
          <a:p>
            <a:pPr lvl="0" rtl="0"/>
            <a:r>
              <a:rPr lang="pl-PL" noProof="0" dirty="0"/>
              <a:t>Kliknij, aby edytować style wzorca tekstu</a:t>
            </a:r>
          </a:p>
          <a:p>
            <a:pPr lvl="1" rtl="0"/>
            <a:r>
              <a:rPr lang="pl-PL" noProof="0" dirty="0"/>
              <a:t>Drugi poziom</a:t>
            </a:r>
          </a:p>
          <a:p>
            <a:pPr lvl="2" rtl="0"/>
            <a:r>
              <a:rPr lang="pl-PL" noProof="0" dirty="0"/>
              <a:t>Trzeci poziom</a:t>
            </a:r>
          </a:p>
          <a:p>
            <a:pPr lvl="3" rtl="0"/>
            <a:r>
              <a:rPr lang="pl-PL" noProof="0" dirty="0"/>
              <a:t>Czwarty poziom</a:t>
            </a:r>
          </a:p>
          <a:p>
            <a:pPr lvl="4" rtl="0"/>
            <a:r>
              <a:rPr lang="pl-PL" noProof="0" dirty="0"/>
              <a:t>Piąty poziom</a:t>
            </a:r>
          </a:p>
        </p:txBody>
      </p:sp>
      <p:sp>
        <p:nvSpPr>
          <p:cNvPr id="5" name="Stopka — symbol zastępczy 4">
            <a:extLst>
              <a:ext uri="{FF2B5EF4-FFF2-40B4-BE49-F238E27FC236}">
                <a16:creationId xmlns:a16="http://schemas.microsoft.com/office/drawing/2014/main" id="{BFA65B72-2E86-4BA3-94F2-3ADFA40B7A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r>
              <a:rPr lang="pl-PL" noProof="0"/>
              <a:t>Dodaj stopkę</a:t>
            </a:r>
          </a:p>
        </p:txBody>
      </p:sp>
      <p:sp>
        <p:nvSpPr>
          <p:cNvPr id="6" name="Numer slajdu — symbol zastępczy 5">
            <a:extLst>
              <a:ext uri="{FF2B5EF4-FFF2-40B4-BE49-F238E27FC236}">
                <a16:creationId xmlns:a16="http://schemas.microsoft.com/office/drawing/2014/main" id="{73C1F3FD-3DB9-46B7-85E1-E8B8878A4012}"/>
              </a:ext>
            </a:extLst>
          </p:cNvPr>
          <p:cNvSpPr>
            <a:spLocks noGrp="1"/>
          </p:cNvSpPr>
          <p:nvPr>
            <p:ph type="sldNum" sz="quarter" idx="4"/>
          </p:nvPr>
        </p:nvSpPr>
        <p:spPr>
          <a:xfrm>
            <a:off x="11549269" y="6468303"/>
            <a:ext cx="443948"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8C2E478F-E849-4A8C-AF1F-CBCC78A7CBFA}" type="slidenum">
              <a:rPr lang="pl-PL" noProof="0" smtClean="0"/>
              <a:t>‹#›</a:t>
            </a:fld>
            <a:endParaRPr lang="pl-PL" noProof="0"/>
          </a:p>
        </p:txBody>
      </p:sp>
    </p:spTree>
    <p:extLst>
      <p:ext uri="{BB962C8B-B14F-4D97-AF65-F5344CB8AC3E}">
        <p14:creationId xmlns:p14="http://schemas.microsoft.com/office/powerpoint/2010/main" val="69282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1" r:id="rId3"/>
    <p:sldLayoutId id="2147483651" r:id="rId4"/>
    <p:sldLayoutId id="2147483660" r:id="rId5"/>
    <p:sldLayoutId id="2147483677" r:id="rId6"/>
    <p:sldLayoutId id="2147483666" r:id="rId7"/>
    <p:sldLayoutId id="2147483679" r:id="rId8"/>
    <p:sldLayoutId id="2147483653" r:id="rId9"/>
    <p:sldLayoutId id="2147483678" r:id="rId10"/>
    <p:sldLayoutId id="2147483680" r:id="rId11"/>
  </p:sldLayoutIdLst>
  <p:hf hdr="0" ftr="0" dt="0"/>
  <p:txStyles>
    <p:titleStyle>
      <a:lvl1pPr algn="ctr" defTabSz="914400" rtl="0" eaLnBrk="1" latinLnBrk="0" hangingPunct="1">
        <a:lnSpc>
          <a:spcPct val="10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1600" kern="1200">
          <a:solidFill>
            <a:schemeClr val="tx1"/>
          </a:solidFill>
          <a:latin typeface="+mn-lt"/>
          <a:ea typeface="+mn-ea"/>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sz="1400" kern="1200">
          <a:solidFill>
            <a:schemeClr val="tx1"/>
          </a:solidFill>
          <a:latin typeface="+mn-lt"/>
          <a:ea typeface="+mn-ea"/>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2.wdp"/></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2.wdp"/></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2.wdp"/></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microsoft.com/office/2007/relationships/hdphoto" Target="../media/hdphoto2.wdp"/></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microsoft.com/office/2007/relationships/hdphoto" Target="../media/hdphoto2.wdp"/></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microsoft.com/office/2007/relationships/hdphoto" Target="../media/hdphoto2.wdp"/></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microsoft.com/office/2007/relationships/hdphoto" Target="../media/hdphoto2.wdp"/></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microsoft.com/office/2007/relationships/hdphoto" Target="../media/hdphoto2.wdp"/></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microsoft.com/office/2007/relationships/hdphoto" Target="../media/hdphoto2.wdp"/></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microsoft.com/office/2007/relationships/hdphoto" Target="../media/hdphoto2.wdp"/></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microsoft.com/office/2007/relationships/hdphoto" Target="../media/hdphoto2.wdp"/></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microsoft.com/office/2007/relationships/hdphoto" Target="../media/hdphoto2.wdp"/></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microsoft.com/office/2007/relationships/hdphoto" Target="../media/hdphoto2.wdp"/></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microsoft.com/office/2007/relationships/hdphoto" Target="../media/hdphoto2.wdp"/></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microsoft.com/office/2007/relationships/hdphoto" Target="../media/hdphoto2.wdp"/></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1.xml"/><Relationship Id="rId6" Type="http://schemas.openxmlformats.org/officeDocument/2006/relationships/image" Target="../media/image6.svg"/><Relationship Id="rId5" Type="http://schemas.openxmlformats.org/officeDocument/2006/relationships/image" Target="../media/image5.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2.wdp"/></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2.wdp"/></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2.wdp"/></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2.wdp"/></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2.wdp"/></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Obraz — symbol zastępczy 7" descr="abstrakcyjny obraz">
            <a:extLst>
              <a:ext uri="{FF2B5EF4-FFF2-40B4-BE49-F238E27FC236}">
                <a16:creationId xmlns:a16="http://schemas.microsoft.com/office/drawing/2014/main" id="{9AB29DBC-55D3-49D9-BB44-4936739C4B57}"/>
              </a:ext>
            </a:extLst>
          </p:cNvPr>
          <p:cNvPicPr>
            <a:picLocks noGrp="1" noChangeAspect="1"/>
          </p:cNvPicPr>
          <p:nvPr>
            <p:ph type="pic" sz="quarter" idx="10"/>
          </p:nvPr>
        </p:nvPicPr>
        <p:blipFill rotWithShape="1">
          <a:blip r:embed="rId3">
            <a:alphaModFix amt="52000"/>
            <a:extLst>
              <a:ext uri="{BEBA8EAE-BF5A-486C-A8C5-ECC9F3942E4B}">
                <a14:imgProps xmlns:a14="http://schemas.microsoft.com/office/drawing/2010/main">
                  <a14:imgLayer r:embed="rId4">
                    <a14:imgEffect>
                      <a14:saturation sat="0"/>
                    </a14:imgEffect>
                  </a14:imgLayer>
                </a14:imgProps>
              </a:ext>
            </a:extLst>
          </a:blip>
          <a:srcRect/>
          <a:stretch/>
        </p:blipFill>
        <p:spPr>
          <a:xfrm>
            <a:off x="-2" y="8878"/>
            <a:ext cx="12192000" cy="6858000"/>
          </a:xfrm>
        </p:spPr>
      </p:pic>
      <p:sp>
        <p:nvSpPr>
          <p:cNvPr id="9" name="Tytuł 8">
            <a:extLst>
              <a:ext uri="{FF2B5EF4-FFF2-40B4-BE49-F238E27FC236}">
                <a16:creationId xmlns:a16="http://schemas.microsoft.com/office/drawing/2014/main" id="{79DC1498-E692-42BA-B69F-6D37E6CFACA0}"/>
              </a:ext>
            </a:extLst>
          </p:cNvPr>
          <p:cNvSpPr>
            <a:spLocks noGrp="1"/>
          </p:cNvSpPr>
          <p:nvPr>
            <p:ph type="title"/>
          </p:nvPr>
        </p:nvSpPr>
        <p:spPr/>
        <p:txBody>
          <a:bodyPr rtlCol="0"/>
          <a:lstStyle/>
          <a:p>
            <a:pPr rtl="0"/>
            <a:r>
              <a:rPr lang="pl-PL" dirty="0"/>
              <a:t>Sztuczna inteligencja w prawie UE</a:t>
            </a:r>
            <a:br>
              <a:rPr lang="pl-PL" dirty="0"/>
            </a:br>
            <a:r>
              <a:rPr lang="pl-PL" dirty="0"/>
              <a:t> a ochrona praw podstawowych</a:t>
            </a:r>
            <a:endParaRPr lang="pl-PL" noProof="1"/>
          </a:p>
        </p:txBody>
      </p:sp>
      <p:sp>
        <p:nvSpPr>
          <p:cNvPr id="3" name="Tekst — symbol zastępczy 2">
            <a:extLst>
              <a:ext uri="{FF2B5EF4-FFF2-40B4-BE49-F238E27FC236}">
                <a16:creationId xmlns:a16="http://schemas.microsoft.com/office/drawing/2014/main" id="{C0AE828D-1E63-455F-949D-0C5454A7FE88}"/>
              </a:ext>
            </a:extLst>
          </p:cNvPr>
          <p:cNvSpPr>
            <a:spLocks noGrp="1"/>
          </p:cNvSpPr>
          <p:nvPr>
            <p:ph type="body" sz="quarter" idx="12"/>
          </p:nvPr>
        </p:nvSpPr>
        <p:spPr/>
        <p:txBody>
          <a:bodyPr rtlCol="0"/>
          <a:lstStyle/>
          <a:p>
            <a:pPr rtl="0"/>
            <a:r>
              <a:rPr lang="pl-PL" noProof="1"/>
              <a:t>27.01.2023</a:t>
            </a:r>
          </a:p>
        </p:txBody>
      </p:sp>
      <p:sp>
        <p:nvSpPr>
          <p:cNvPr id="7" name="Tekst — symbol zastępczy 6">
            <a:extLst>
              <a:ext uri="{FF2B5EF4-FFF2-40B4-BE49-F238E27FC236}">
                <a16:creationId xmlns:a16="http://schemas.microsoft.com/office/drawing/2014/main" id="{5D865526-EC39-4780-A2A8-274A80A5C19B}"/>
              </a:ext>
            </a:extLst>
          </p:cNvPr>
          <p:cNvSpPr>
            <a:spLocks noGrp="1"/>
          </p:cNvSpPr>
          <p:nvPr>
            <p:ph type="body" idx="1"/>
          </p:nvPr>
        </p:nvSpPr>
        <p:spPr>
          <a:xfrm>
            <a:off x="3876209" y="4604990"/>
            <a:ext cx="4439577" cy="1362985"/>
          </a:xfrm>
        </p:spPr>
        <p:txBody>
          <a:bodyPr rtlCol="0"/>
          <a:lstStyle/>
          <a:p>
            <a:pPr rtl="0"/>
            <a:r>
              <a:rPr lang="pl-PL" noProof="1"/>
              <a:t>Jakub Kozłowski, doktorant w Katedrze Prawa Europejskiego UJ oraz SDNS UJ</a:t>
            </a:r>
          </a:p>
        </p:txBody>
      </p:sp>
    </p:spTree>
    <p:extLst>
      <p:ext uri="{BB962C8B-B14F-4D97-AF65-F5344CB8AC3E}">
        <p14:creationId xmlns:p14="http://schemas.microsoft.com/office/powerpoint/2010/main" val="3927832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257453"/>
            <a:ext cx="6362064" cy="1455938"/>
          </a:xfrm>
        </p:spPr>
        <p:txBody>
          <a:bodyPr rtlCol="0"/>
          <a:lstStyle/>
          <a:p>
            <a:pPr algn="ctr" rtl="0">
              <a:lnSpc>
                <a:spcPct val="100000"/>
              </a:lnSpc>
            </a:pPr>
            <a:r>
              <a:rPr lang="pl-PL" sz="4400" noProof="1"/>
              <a:t>Problemy natury definicyjnej</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074198"/>
            <a:ext cx="7124700" cy="6793453"/>
          </a:xfrm>
        </p:spPr>
        <p:txBody>
          <a:bodyPr rtlCol="0"/>
          <a:lstStyle/>
          <a:p>
            <a:pPr marL="285750" indent="-285750" rtl="0">
              <a:buFont typeface="Arial" panose="020B0604020202020204" pitchFamily="34" charset="0"/>
              <a:buChar char="•"/>
            </a:pPr>
            <a:endParaRPr lang="pl-PL" sz="1600" dirty="0"/>
          </a:p>
          <a:p>
            <a:pPr marL="285750" indent="-285750" rtl="0">
              <a:buFont typeface="Arial" panose="020B0604020202020204" pitchFamily="34" charset="0"/>
              <a:buChar char="•"/>
            </a:pPr>
            <a:endParaRPr lang="pl-PL" sz="1600" dirty="0"/>
          </a:p>
          <a:p>
            <a:pPr marL="285750" indent="-285750" rtl="0">
              <a:buFont typeface="Arial" panose="020B0604020202020204" pitchFamily="34" charset="0"/>
              <a:buChar char="•"/>
            </a:pPr>
            <a:r>
              <a:rPr lang="pl-PL" sz="1600" dirty="0"/>
              <a:t>Czy potrzebujemy definicji sztucznej inteligencji w prawie?</a:t>
            </a:r>
          </a:p>
          <a:p>
            <a:pPr marL="285750" indent="-285750" rtl="0">
              <a:buFont typeface="Arial" panose="020B0604020202020204" pitchFamily="34" charset="0"/>
              <a:buChar char="•"/>
            </a:pPr>
            <a:r>
              <a:rPr lang="pl-PL" sz="1600" noProof="1"/>
              <a:t>Zakres przedmiotowy regulacji.</a:t>
            </a:r>
          </a:p>
          <a:p>
            <a:pPr marL="285750" indent="-285750" rtl="0">
              <a:buFont typeface="Arial" panose="020B0604020202020204" pitchFamily="34" charset="0"/>
              <a:buChar char="•"/>
            </a:pPr>
            <a:r>
              <a:rPr lang="pl-PL" sz="1600" noProof="1"/>
              <a:t>Pułapka myślenia. Natura definicji legalnej w prawie nowych technologii.</a:t>
            </a:r>
          </a:p>
          <a:p>
            <a:pPr marL="285750" indent="-285750" rtl="0">
              <a:buFont typeface="Arial" panose="020B0604020202020204" pitchFamily="34" charset="0"/>
              <a:buChar char="•"/>
            </a:pPr>
            <a:r>
              <a:rPr lang="pl-PL" sz="1600" noProof="1"/>
              <a:t>Silna i słaba SI.</a:t>
            </a:r>
          </a:p>
          <a:p>
            <a:pPr marL="285750" indent="-285750" rtl="0">
              <a:buFont typeface="Arial" panose="020B0604020202020204" pitchFamily="34" charset="0"/>
              <a:buChar char="•"/>
            </a:pPr>
            <a:r>
              <a:rPr lang="pl-PL" sz="1600" noProof="1"/>
              <a:t>Funkcjonalny podział emanacji SI jako przykąłd techniki legislacjyjnej. Podział ze względu na ryzyko.</a:t>
            </a:r>
          </a:p>
          <a:p>
            <a:pPr marL="285750" indent="-285750" rtl="0">
              <a:buFont typeface="Arial" panose="020B0604020202020204" pitchFamily="34" charset="0"/>
              <a:buChar char="•"/>
            </a:pPr>
            <a:endParaRPr lang="pl-PL" sz="1600" noProof="1"/>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10</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4106280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257453"/>
            <a:ext cx="6362064" cy="1455938"/>
          </a:xfrm>
        </p:spPr>
        <p:txBody>
          <a:bodyPr rtlCol="0"/>
          <a:lstStyle/>
          <a:p>
            <a:pPr algn="ctr" rtl="0">
              <a:lnSpc>
                <a:spcPct val="100000"/>
              </a:lnSpc>
            </a:pPr>
            <a:r>
              <a:rPr lang="pl-PL" sz="4400" noProof="1"/>
              <a:t>Problemy natury definicyjnej</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074198"/>
            <a:ext cx="7124700" cy="6793453"/>
          </a:xfrm>
        </p:spPr>
        <p:txBody>
          <a:bodyPr rtlCol="0"/>
          <a:lstStyle/>
          <a:p>
            <a:pPr marL="285750" indent="-285750" rtl="0">
              <a:buFont typeface="Arial" panose="020B0604020202020204" pitchFamily="34" charset="0"/>
              <a:buChar char="•"/>
            </a:pPr>
            <a:endParaRPr lang="pl-PL" sz="1600" dirty="0"/>
          </a:p>
          <a:p>
            <a:pPr marL="285750" indent="-285750" rtl="0">
              <a:buFont typeface="Arial" panose="020B0604020202020204" pitchFamily="34" charset="0"/>
              <a:buChar char="•"/>
            </a:pPr>
            <a:r>
              <a:rPr lang="pl-PL" sz="1600" dirty="0"/>
              <a:t>Definicję systemu sztucznej inteligencji sformułowano w ramach prawnych w taki sposób, aby w możliwie największym stopniu była </a:t>
            </a:r>
            <a:r>
              <a:rPr lang="pl-PL" sz="1600" dirty="0">
                <a:highlight>
                  <a:srgbClr val="FFFF00"/>
                </a:highlight>
              </a:rPr>
              <a:t>neutralna pod względem technologicznym i nie ulegała dezaktualizacji</a:t>
            </a:r>
            <a:r>
              <a:rPr lang="pl-PL" sz="1600" dirty="0"/>
              <a:t>, biorąc pod uwagę szybki rozwój technologiczny i rozwój sytuacji rynkowej w dziedzinie AI. </a:t>
            </a:r>
          </a:p>
          <a:p>
            <a:pPr marL="285750" indent="-285750" rtl="0">
              <a:buFont typeface="Arial" panose="020B0604020202020204" pitchFamily="34" charset="0"/>
              <a:buChar char="•"/>
            </a:pPr>
            <a:r>
              <a:rPr lang="pl-PL" sz="1600" noProof="1"/>
              <a:t>Art. 3 pkt. 1 Rozporządzenia: </a:t>
            </a:r>
            <a:r>
              <a:rPr lang="pl-PL" sz="1600" i="1" dirty="0">
                <a:highlight>
                  <a:srgbClr val="00FF00"/>
                </a:highlight>
              </a:rPr>
              <a:t>„system sztucznej inteligencji”</a:t>
            </a:r>
            <a:r>
              <a:rPr lang="pl-PL" sz="1600" i="1" dirty="0"/>
              <a:t> oznacza </a:t>
            </a:r>
            <a:r>
              <a:rPr lang="pl-PL" sz="1600" i="1" dirty="0">
                <a:highlight>
                  <a:srgbClr val="FFFF00"/>
                </a:highlight>
              </a:rPr>
              <a:t>oprogramowanie opracowane przy użyciu co najmniej jednej spośród technik i podejść wymienionych w załączniku I</a:t>
            </a:r>
            <a:r>
              <a:rPr lang="pl-PL" sz="1600" i="1" dirty="0"/>
              <a:t>, które może – dla danego </a:t>
            </a:r>
            <a:r>
              <a:rPr lang="pl-PL" sz="1600" i="1" dirty="0">
                <a:highlight>
                  <a:srgbClr val="FFFF00"/>
                </a:highlight>
              </a:rPr>
              <a:t>zestawu celów określonych przez człowieka – </a:t>
            </a:r>
            <a:r>
              <a:rPr lang="pl-PL" sz="1600" i="1" dirty="0"/>
              <a:t>generować wyniki, takie jak treści, przewidywania, zalecenia lub decyzje wpływające na środowiska, z którymi wchodzi w interakcję;</a:t>
            </a:r>
            <a:endParaRPr lang="pl-PL" sz="1600" i="1" noProof="1"/>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11</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2039461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472437"/>
            <a:ext cx="6362064" cy="1240953"/>
          </a:xfrm>
        </p:spPr>
        <p:txBody>
          <a:bodyPr rtlCol="0"/>
          <a:lstStyle/>
          <a:p>
            <a:pPr algn="ctr" rtl="0">
              <a:lnSpc>
                <a:spcPct val="100000"/>
              </a:lnSpc>
            </a:pPr>
            <a:r>
              <a:rPr lang="pl-PL" sz="4400" noProof="1"/>
              <a:t>AI a prawa podstawowe - zagrożenia</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376039"/>
            <a:ext cx="7124700" cy="6491612"/>
          </a:xfrm>
        </p:spPr>
        <p:txBody>
          <a:bodyPr rtlCol="0"/>
          <a:lstStyle/>
          <a:p>
            <a:pPr marL="285750" indent="-285750" rtl="0">
              <a:buFont typeface="Arial" panose="020B0604020202020204" pitchFamily="34" charset="0"/>
              <a:buChar char="•"/>
            </a:pPr>
            <a:endParaRPr lang="pl-PL" sz="1600" dirty="0"/>
          </a:p>
          <a:p>
            <a:pPr marL="285750" indent="-285750" rtl="0">
              <a:buFont typeface="Arial" panose="020B0604020202020204" pitchFamily="34" charset="0"/>
              <a:buChar char="•"/>
            </a:pPr>
            <a:r>
              <a:rPr lang="pl-PL" sz="1600" dirty="0"/>
              <a:t>Godność; (</a:t>
            </a:r>
            <a:r>
              <a:rPr lang="pl-PL" sz="1600" dirty="0" err="1"/>
              <a:t>Social</a:t>
            </a:r>
            <a:r>
              <a:rPr lang="pl-PL" sz="1600" dirty="0"/>
              <a:t> </a:t>
            </a:r>
            <a:r>
              <a:rPr lang="pl-PL" sz="1600" dirty="0" err="1"/>
              <a:t>Credit</a:t>
            </a:r>
            <a:r>
              <a:rPr lang="pl-PL" sz="1600" dirty="0"/>
              <a:t> System)</a:t>
            </a:r>
          </a:p>
          <a:p>
            <a:pPr marL="285750" indent="-285750" rtl="0">
              <a:buFont typeface="Arial" panose="020B0604020202020204" pitchFamily="34" charset="0"/>
              <a:buChar char="•"/>
            </a:pPr>
            <a:r>
              <a:rPr lang="pl-PL" sz="1600" dirty="0"/>
              <a:t>prawo do poszanowania jego integralności fizycznej i psychicznej; (marketing)</a:t>
            </a:r>
          </a:p>
          <a:p>
            <a:pPr marL="285750" indent="-285750" rtl="0">
              <a:buFont typeface="Arial" panose="020B0604020202020204" pitchFamily="34" charset="0"/>
              <a:buChar char="•"/>
            </a:pPr>
            <a:r>
              <a:rPr lang="pl-PL" sz="1600" dirty="0"/>
              <a:t>prawo do ochrony danych osobowych; (</a:t>
            </a:r>
            <a:r>
              <a:rPr lang="pl-PL" sz="1600" dirty="0" err="1"/>
              <a:t>targetowanie</a:t>
            </a:r>
            <a:r>
              <a:rPr lang="pl-PL" sz="1600" dirty="0"/>
              <a:t>)</a:t>
            </a:r>
          </a:p>
          <a:p>
            <a:pPr marL="285750" indent="-285750" rtl="0">
              <a:buFont typeface="Arial" panose="020B0604020202020204" pitchFamily="34" charset="0"/>
              <a:buChar char="•"/>
            </a:pPr>
            <a:r>
              <a:rPr lang="pl-PL" sz="1600" dirty="0"/>
              <a:t>prawo do wolności wypowiedzi; (wykorzystanie „złych” metod w „dobrym” celu)</a:t>
            </a:r>
          </a:p>
          <a:p>
            <a:pPr marL="285750" indent="-285750">
              <a:buFont typeface="Arial" panose="020B0604020202020204" pitchFamily="34" charset="0"/>
              <a:buChar char="•"/>
            </a:pPr>
            <a:r>
              <a:rPr lang="pl-PL" sz="1600" dirty="0"/>
              <a:t>prawo do dobrej administracji; (wydawanie decyzji przez SI)</a:t>
            </a:r>
          </a:p>
          <a:p>
            <a:pPr marL="285750" indent="-285750">
              <a:buFont typeface="Arial" panose="020B0604020202020204" pitchFamily="34" charset="0"/>
              <a:buChar char="•"/>
            </a:pPr>
            <a:r>
              <a:rPr lang="pl-PL" sz="1600" dirty="0"/>
              <a:t>dyskryminacja; (dyskryminująca SI)</a:t>
            </a:r>
          </a:p>
          <a:p>
            <a:pPr marL="285750" indent="-285750">
              <a:buFont typeface="Arial" panose="020B0604020202020204" pitchFamily="34" charset="0"/>
              <a:buChar char="•"/>
            </a:pPr>
            <a:r>
              <a:rPr lang="pl-PL" sz="1600" dirty="0"/>
              <a:t>prawo do skutecznego środka prawnego przed sądem (wykorzystanie SI w procesach sądowych).</a:t>
            </a:r>
          </a:p>
          <a:p>
            <a:pPr marL="285750" indent="-285750">
              <a:buFont typeface="Arial" panose="020B0604020202020204" pitchFamily="34" charset="0"/>
              <a:buChar char="•"/>
            </a:pPr>
            <a:endParaRPr lang="pl-PL" sz="1600" dirty="0"/>
          </a:p>
          <a:p>
            <a:pPr marL="285750" indent="-285750" rtl="0">
              <a:buFont typeface="Arial" panose="020B0604020202020204" pitchFamily="34" charset="0"/>
              <a:buChar char="•"/>
            </a:pPr>
            <a:endParaRPr lang="pl-PL" sz="1600" dirty="0"/>
          </a:p>
          <a:p>
            <a:pPr marL="285750" indent="-285750" rtl="0">
              <a:buFont typeface="Arial" panose="020B0604020202020204" pitchFamily="34" charset="0"/>
              <a:buChar char="•"/>
            </a:pPr>
            <a:endParaRPr lang="pl-PL" sz="1600" dirty="0"/>
          </a:p>
          <a:p>
            <a:pPr marL="285750" indent="-285750" rtl="0">
              <a:buFont typeface="Arial" panose="020B0604020202020204" pitchFamily="34" charset="0"/>
              <a:buChar char="•"/>
            </a:pPr>
            <a:endParaRPr lang="pl-PL" sz="1600" i="1" dirty="0"/>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12</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2301116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Obraz — symbol zastępczy 7" descr="zbliżenie kodu komputera">
            <a:extLst>
              <a:ext uri="{FF2B5EF4-FFF2-40B4-BE49-F238E27FC236}">
                <a16:creationId xmlns:a16="http://schemas.microsoft.com/office/drawing/2014/main" id="{1D5DB266-C804-437C-AED7-3D057820D244}"/>
              </a:ext>
            </a:extLst>
          </p:cNvPr>
          <p:cNvPicPr>
            <a:picLocks noGrp="1" noChangeAspect="1"/>
          </p:cNvPicPr>
          <p:nvPr>
            <p:ph type="pic" sz="quarter" idx="10"/>
          </p:nvPr>
        </p:nvPicPr>
        <p:blipFill rotWithShape="1">
          <a:blip r:embed="rId3">
            <a:alphaModFix amt="35000"/>
            <a:extLst>
              <a:ext uri="{BEBA8EAE-BF5A-486C-A8C5-ECC9F3942E4B}">
                <a14:imgProps xmlns:a14="http://schemas.microsoft.com/office/drawing/2010/main">
                  <a14:imgLayer r:embed="rId4">
                    <a14:imgEffect>
                      <a14:saturation sat="0"/>
                    </a14:imgEffect>
                  </a14:imgLayer>
                </a14:imgProps>
              </a:ext>
            </a:extLst>
          </a:blip>
          <a:srcRect t="7813" b="7813"/>
          <a:stretch/>
        </p:blipFill>
        <p:spPr>
          <a:xfrm>
            <a:off x="0" y="97654"/>
            <a:ext cx="12192000" cy="6858000"/>
          </a:xfrm>
        </p:spPr>
      </p:pic>
      <p:sp>
        <p:nvSpPr>
          <p:cNvPr id="2" name="Tekst — symbol zastępczy 1">
            <a:extLst>
              <a:ext uri="{FF2B5EF4-FFF2-40B4-BE49-F238E27FC236}">
                <a16:creationId xmlns:a16="http://schemas.microsoft.com/office/drawing/2014/main" id="{DAF72BBC-FC90-4B63-96CA-ABED853DBAD0}"/>
              </a:ext>
            </a:extLst>
          </p:cNvPr>
          <p:cNvSpPr>
            <a:spLocks noGrp="1"/>
          </p:cNvSpPr>
          <p:nvPr>
            <p:ph type="body" sz="quarter" idx="11"/>
          </p:nvPr>
        </p:nvSpPr>
        <p:spPr>
          <a:xfrm>
            <a:off x="321075" y="737055"/>
            <a:ext cx="11549849" cy="4598423"/>
          </a:xfrm>
        </p:spPr>
        <p:txBody>
          <a:bodyPr rtlCol="0"/>
          <a:lstStyle/>
          <a:p>
            <a:pPr marL="285750" indent="-285750" rtl="0">
              <a:buFont typeface="Arial" panose="020B0604020202020204" pitchFamily="34" charset="0"/>
              <a:buChar char="•"/>
            </a:pPr>
            <a:r>
              <a:rPr lang="pl-PL" sz="1800" i="1" dirty="0">
                <a:effectLst/>
              </a:rPr>
              <a:t>Unia Europejska i państwa członkowskie powinny zadbać o wprowadzenie skutecznych systemów rozliczalności w celu monitorowania systemów SI i, w razie potrzeby, skutecznego reagowania na ich negatywny wpływ na prawa podstawowe. Oprócz ocen skutków w zakresie praw podstawowych państwa członkowskie powinny rozważyć wprowadzenie konkretnych gwarancji w celu zapewnienia skuteczności systemu rozliczalności.</a:t>
            </a:r>
          </a:p>
          <a:p>
            <a:pPr marL="285750" indent="-285750" rtl="0">
              <a:buFont typeface="Arial" panose="020B0604020202020204" pitchFamily="34" charset="0"/>
              <a:buChar char="•"/>
            </a:pPr>
            <a:r>
              <a:rPr lang="pl-PL" sz="1800" i="1" dirty="0">
                <a:effectLst/>
              </a:rPr>
              <a:t>Komisja Europejska i państwa członkowskie powinny rozważyć zapewnienie finansowania ukierunkowanych badań nad potencjalnie dyskryminującymi skutkami stosowania sztucznej inteligencji i algorytmów.</a:t>
            </a:r>
          </a:p>
          <a:p>
            <a:pPr marL="285750" indent="-285750" rtl="0">
              <a:buFont typeface="Arial" panose="020B0604020202020204" pitchFamily="34" charset="0"/>
              <a:buChar char="•"/>
            </a:pPr>
            <a:r>
              <a:rPr lang="pl-PL" sz="1800" i="1" dirty="0">
                <a:effectLst/>
              </a:rPr>
              <a:t>Aby zapewnić dostępność środków odwoławczych, prawodawca UE i państwa członkowski mogliby rozważyć wprowadzenie prawnego obowiązku dla administracji publicznej i przedsiębiorstw prywatnych korzystających z systemów SI, polegającego na dostarczaniu osobom pragnącym skorzystać ze środków odwoławczych informacji na temat funkcjonowania ich systemów SI.</a:t>
            </a:r>
          </a:p>
          <a:p>
            <a:pPr marL="285750" indent="-285750" rtl="0">
              <a:buFont typeface="Arial" panose="020B0604020202020204" pitchFamily="34" charset="0"/>
              <a:buChar char="•"/>
            </a:pPr>
            <a:endParaRPr lang="pl-PL" sz="1800" i="1" dirty="0">
              <a:effectLst/>
            </a:endParaRPr>
          </a:p>
          <a:p>
            <a:pPr marL="285750" indent="-285750" rtl="0">
              <a:buFont typeface="Arial" panose="020B0604020202020204" pitchFamily="34" charset="0"/>
              <a:buChar char="•"/>
            </a:pPr>
            <a:endParaRPr lang="pl-PL" sz="1800" i="1" dirty="0">
              <a:effectLst/>
            </a:endParaRPr>
          </a:p>
        </p:txBody>
      </p:sp>
      <p:sp>
        <p:nvSpPr>
          <p:cNvPr id="4" name="Tytuł 3">
            <a:extLst>
              <a:ext uri="{FF2B5EF4-FFF2-40B4-BE49-F238E27FC236}">
                <a16:creationId xmlns:a16="http://schemas.microsoft.com/office/drawing/2014/main" id="{639EF527-FD3E-4E71-BB4B-79B9CFDBDC0F}"/>
              </a:ext>
            </a:extLst>
          </p:cNvPr>
          <p:cNvSpPr>
            <a:spLocks noGrp="1"/>
          </p:cNvSpPr>
          <p:nvPr>
            <p:ph type="title"/>
          </p:nvPr>
        </p:nvSpPr>
        <p:spPr>
          <a:xfrm>
            <a:off x="4161407" y="5504155"/>
            <a:ext cx="4254624" cy="801909"/>
          </a:xfrm>
        </p:spPr>
        <p:txBody>
          <a:bodyPr/>
          <a:lstStyle/>
          <a:p>
            <a:pPr rtl="0"/>
            <a:r>
              <a:rPr lang="pl-PL" sz="1400" i="1" dirty="0"/>
              <a:t>Raport naprawić przyszłość – Sztuczna inteligencja a prawa</a:t>
            </a:r>
            <a:br>
              <a:rPr lang="pl-PL" sz="1400" i="1" dirty="0"/>
            </a:br>
            <a:r>
              <a:rPr lang="pl-PL" sz="1400" i="1" dirty="0"/>
              <a:t>podstawowe.</a:t>
            </a:r>
          </a:p>
        </p:txBody>
      </p:sp>
    </p:spTree>
    <p:extLst>
      <p:ext uri="{BB962C8B-B14F-4D97-AF65-F5344CB8AC3E}">
        <p14:creationId xmlns:p14="http://schemas.microsoft.com/office/powerpoint/2010/main" val="3257011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257453"/>
            <a:ext cx="6362064" cy="1455938"/>
          </a:xfrm>
        </p:spPr>
        <p:txBody>
          <a:bodyPr rtlCol="0"/>
          <a:lstStyle/>
          <a:p>
            <a:pPr algn="ctr" rtl="0">
              <a:lnSpc>
                <a:spcPct val="100000"/>
              </a:lnSpc>
            </a:pPr>
            <a:r>
              <a:rPr lang="pl-PL" sz="4400" noProof="1"/>
              <a:t>Zakres podmiotowy rozporządzenia</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074198"/>
            <a:ext cx="7124700" cy="6793453"/>
          </a:xfrm>
        </p:spPr>
        <p:txBody>
          <a:bodyPr rtlCol="0"/>
          <a:lstStyle/>
          <a:p>
            <a:pPr marL="285750" indent="-285750" rtl="0">
              <a:buFont typeface="Arial" panose="020B0604020202020204" pitchFamily="34" charset="0"/>
              <a:buChar char="•"/>
            </a:pPr>
            <a:endParaRPr lang="pl-PL" sz="1600" dirty="0"/>
          </a:p>
          <a:p>
            <a:r>
              <a:rPr lang="pl-PL" sz="1600" dirty="0"/>
              <a:t>Art. 2 Rozporządzenia </a:t>
            </a:r>
          </a:p>
          <a:p>
            <a:r>
              <a:rPr lang="pl-PL" sz="1600" i="1" dirty="0"/>
              <a:t>Niniejsze rozporządzenie ma zastosowanie do: </a:t>
            </a:r>
          </a:p>
          <a:p>
            <a:r>
              <a:rPr lang="pl-PL" sz="1600" i="1" dirty="0"/>
              <a:t>a)dostawców wprowadzających do obrotu lub oddających do użytku systemy sztucznej inteligencji w Unii, </a:t>
            </a:r>
            <a:r>
              <a:rPr lang="pl-PL" sz="1600" i="1" dirty="0">
                <a:highlight>
                  <a:srgbClr val="FFFF00"/>
                </a:highlight>
              </a:rPr>
              <a:t>niezależnie od tego, czy dostawcy ci mają siedzibę w Unii czy w państwie trzecim; </a:t>
            </a:r>
          </a:p>
          <a:p>
            <a:r>
              <a:rPr lang="pl-PL" sz="1600" i="1" dirty="0"/>
              <a:t>b)użytkowników systemów sztucznej inteligencji, którzy znajdują się w Unii; </a:t>
            </a:r>
          </a:p>
          <a:p>
            <a:r>
              <a:rPr lang="pl-PL" sz="1600" i="1" dirty="0"/>
              <a:t>c)</a:t>
            </a:r>
            <a:r>
              <a:rPr lang="pl-PL" sz="1600" i="1" dirty="0">
                <a:highlight>
                  <a:srgbClr val="FFFF00"/>
                </a:highlight>
              </a:rPr>
              <a:t>dostawców i użytkowników systemów sztucznej inteligencji, którzy znajdują się w państwie trzecim, jeżeli wyniki działania systemu są wykorzystywane w Unii. </a:t>
            </a:r>
          </a:p>
          <a:p>
            <a:r>
              <a:rPr lang="pl-PL" sz="1600" i="1" dirty="0"/>
              <a:t>+ wyłączenia (np. wojsko)</a:t>
            </a:r>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14</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91321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257453"/>
            <a:ext cx="6362064" cy="1455938"/>
          </a:xfrm>
        </p:spPr>
        <p:txBody>
          <a:bodyPr rtlCol="0"/>
          <a:lstStyle/>
          <a:p>
            <a:pPr algn="ctr" rtl="0">
              <a:lnSpc>
                <a:spcPct val="100000"/>
              </a:lnSpc>
            </a:pPr>
            <a:r>
              <a:rPr lang="pl-PL" sz="4400" noProof="1"/>
              <a:t>Zakres podmiotowy rozporządzenia</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074198"/>
            <a:ext cx="7124700" cy="6793453"/>
          </a:xfrm>
        </p:spPr>
        <p:txBody>
          <a:bodyPr rtlCol="0"/>
          <a:lstStyle/>
          <a:p>
            <a:pPr marL="285750" indent="-285750" rtl="0">
              <a:buFont typeface="Arial" panose="020B0604020202020204" pitchFamily="34" charset="0"/>
              <a:buChar char="•"/>
            </a:pPr>
            <a:endParaRPr lang="pl-PL" sz="1600" dirty="0"/>
          </a:p>
          <a:p>
            <a:pPr rtl="0"/>
            <a:endParaRPr lang="pl-PL" noProof="1"/>
          </a:p>
          <a:p>
            <a:pPr marL="285750" indent="-285750" rtl="0">
              <a:buFont typeface="Arial" panose="020B0604020202020204" pitchFamily="34" charset="0"/>
              <a:buChar char="•"/>
            </a:pPr>
            <a:r>
              <a:rPr lang="pl-PL" noProof="1"/>
              <a:t>ROZPORZĄDZENIE OBOWIĄZUJE ZARÓWNO PODMIOTY PRYWATNE JAK I PUBLICZNE – budzi krytykę w doktrynie: dr Przemysław Pałka.</a:t>
            </a:r>
          </a:p>
          <a:p>
            <a:pPr marL="285750" indent="-285750" rtl="0">
              <a:buFont typeface="Arial" panose="020B0604020202020204" pitchFamily="34" charset="0"/>
              <a:buChar char="•"/>
            </a:pPr>
            <a:r>
              <a:rPr lang="pl-PL" noProof="1"/>
              <a:t>Zdarza się, że w przypadku danego przepisu następuje zawężenie zakresu podmiotowego do organów publicznych.</a:t>
            </a:r>
          </a:p>
          <a:p>
            <a:pPr marL="285750" indent="-285750" rtl="0">
              <a:buFont typeface="Arial" panose="020B0604020202020204" pitchFamily="34" charset="0"/>
              <a:buChar char="•"/>
            </a:pPr>
            <a:endParaRPr lang="pl-PL" noProof="1"/>
          </a:p>
          <a:p>
            <a:pPr marL="285750" indent="-285750" rtl="0">
              <a:buFont typeface="Arial" panose="020B0604020202020204" pitchFamily="34" charset="0"/>
              <a:buChar char="•"/>
            </a:pPr>
            <a:endParaRPr lang="pl-PL" noProof="1"/>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15</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10589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257453"/>
            <a:ext cx="6362064" cy="1455938"/>
          </a:xfrm>
        </p:spPr>
        <p:txBody>
          <a:bodyPr rtlCol="0"/>
          <a:lstStyle/>
          <a:p>
            <a:pPr algn="ctr" rtl="0">
              <a:lnSpc>
                <a:spcPct val="100000"/>
              </a:lnSpc>
            </a:pPr>
            <a:r>
              <a:rPr lang="pl-PL" sz="4400" noProof="1"/>
              <a:t>Zakres przedmiotowy – analiza ryzyka</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074198"/>
            <a:ext cx="7124700" cy="6793453"/>
          </a:xfrm>
        </p:spPr>
        <p:txBody>
          <a:bodyPr rtlCol="0"/>
          <a:lstStyle/>
          <a:p>
            <a:pPr marL="285750" indent="-285750" rtl="0">
              <a:buFont typeface="Arial" panose="020B0604020202020204" pitchFamily="34" charset="0"/>
              <a:buChar char="•"/>
            </a:pPr>
            <a:endParaRPr lang="pl-PL" sz="1600" dirty="0"/>
          </a:p>
          <a:p>
            <a:pPr marL="285750" indent="-285750" rtl="0">
              <a:buFont typeface="Arial" panose="020B0604020202020204" pitchFamily="34" charset="0"/>
              <a:buChar char="•"/>
            </a:pPr>
            <a:endParaRPr lang="pl-PL" sz="1600" dirty="0"/>
          </a:p>
          <a:p>
            <a:pPr marL="285750" indent="-285750" rtl="0">
              <a:buFont typeface="Arial" panose="020B0604020202020204" pitchFamily="34" charset="0"/>
              <a:buChar char="•"/>
            </a:pPr>
            <a:r>
              <a:rPr lang="pl-PL" sz="1600" dirty="0"/>
              <a:t>Koncept ten służy dywersyfikacji poziomu ochrony w zależności od stopnia zagrożeń, które może wygenerować dana kategoria systemów sztucznej inteligencji w praktyce. </a:t>
            </a:r>
          </a:p>
          <a:p>
            <a:pPr marL="285750" indent="-285750" rtl="0">
              <a:buFont typeface="Arial" panose="020B0604020202020204" pitchFamily="34" charset="0"/>
              <a:buChar char="•"/>
            </a:pPr>
            <a:r>
              <a:rPr lang="pl-PL" sz="1600" dirty="0"/>
              <a:t>Projekt rozporządzenia wyróżnia niedopuszczalne, wysokie oraz niskie lub minimalne ryzyko. Następnie nakłada na podmioty objęte zakresem projekt rozporządzenia określone obowiązki i ograniczenia, dostoswane proporcjonalnie do stopnia ryzyka.</a:t>
            </a:r>
          </a:p>
          <a:p>
            <a:pPr marL="285750" indent="-285750" rtl="0">
              <a:buFont typeface="Arial" panose="020B0604020202020204" pitchFamily="34" charset="0"/>
              <a:buChar char="•"/>
            </a:pPr>
            <a:r>
              <a:rPr lang="pl-PL" sz="1600" dirty="0"/>
              <a:t>Ocena rozwiązania.</a:t>
            </a:r>
          </a:p>
          <a:p>
            <a:pPr marL="285750" indent="-285750" rtl="0">
              <a:buFont typeface="Arial" panose="020B0604020202020204" pitchFamily="34" charset="0"/>
              <a:buChar char="•"/>
            </a:pPr>
            <a:endParaRPr lang="pl-PL" noProof="1"/>
          </a:p>
          <a:p>
            <a:pPr marL="285750" indent="-285750" rtl="0">
              <a:buFont typeface="Arial" panose="020B0604020202020204" pitchFamily="34" charset="0"/>
              <a:buChar char="•"/>
            </a:pPr>
            <a:endParaRPr lang="pl-PL" noProof="1"/>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16</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1883617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257453"/>
            <a:ext cx="6362064" cy="1455938"/>
          </a:xfrm>
        </p:spPr>
        <p:txBody>
          <a:bodyPr rtlCol="0"/>
          <a:lstStyle/>
          <a:p>
            <a:pPr algn="ctr" rtl="0">
              <a:lnSpc>
                <a:spcPct val="100000"/>
              </a:lnSpc>
            </a:pPr>
            <a:r>
              <a:rPr lang="pl-PL" sz="4400" noProof="1"/>
              <a:t>Zakres przedmiotowy – analiza ryzyka</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074198"/>
            <a:ext cx="7124700" cy="6793453"/>
          </a:xfrm>
        </p:spPr>
        <p:txBody>
          <a:bodyPr rtlCol="0"/>
          <a:lstStyle/>
          <a:p>
            <a:pPr marL="285750" indent="-285750" rtl="0">
              <a:buFont typeface="Arial" panose="020B0604020202020204" pitchFamily="34" charset="0"/>
              <a:buChar char="•"/>
            </a:pPr>
            <a:endParaRPr lang="pl-PL" sz="1600" dirty="0"/>
          </a:p>
          <a:p>
            <a:pPr marL="285750" indent="-285750" rtl="0">
              <a:buFont typeface="Arial" panose="020B0604020202020204" pitchFamily="34" charset="0"/>
              <a:buChar char="•"/>
            </a:pPr>
            <a:r>
              <a:rPr lang="pl-PL" sz="1600" dirty="0"/>
              <a:t>Niedopuszczalne ryzyko </a:t>
            </a:r>
          </a:p>
          <a:p>
            <a:pPr marL="971550" lvl="1" indent="-285750"/>
            <a:r>
              <a:rPr lang="pl-PL" sz="1200" dirty="0"/>
              <a:t>naruszają one prawa podstawowe</a:t>
            </a:r>
          </a:p>
          <a:p>
            <a:pPr marL="285750" indent="-285750" rtl="0">
              <a:buFont typeface="Arial" panose="020B0604020202020204" pitchFamily="34" charset="0"/>
              <a:buChar char="•"/>
            </a:pPr>
            <a:r>
              <a:rPr lang="pl-PL" sz="1600" dirty="0"/>
              <a:t>wysokie ryzyko,</a:t>
            </a:r>
          </a:p>
          <a:p>
            <a:pPr marL="971550" lvl="1" indent="-285750"/>
            <a:r>
              <a:rPr lang="pl-PL" sz="1200" dirty="0"/>
              <a:t>Zgodnie z podejściem opartym na analizie ryzyka te systemy sztucznej inteligencji wysokiego ryzyka dopuszcza się do obrotu na rynku europejskim pod warunkiem spełnienia określonych wymogów obowiązkowych i przeprowadzenia oceny zgodności ex </a:t>
            </a:r>
            <a:r>
              <a:rPr lang="pl-PL" sz="1200" dirty="0" err="1"/>
              <a:t>ante</a:t>
            </a:r>
            <a:r>
              <a:rPr lang="pl-PL" sz="1200" dirty="0"/>
              <a:t>. </a:t>
            </a:r>
          </a:p>
          <a:p>
            <a:pPr marL="971550" lvl="1" indent="-285750"/>
            <a:r>
              <a:rPr lang="pl-PL" sz="1200" dirty="0"/>
              <a:t> W tytule III rozdział 1 określono zasady klasyfikacji i wskazano dwie główne kategorie systemów sztucznej inteligencji wysokiego ryzyka:</a:t>
            </a:r>
          </a:p>
          <a:p>
            <a:pPr marL="1428750" lvl="2" indent="-285750"/>
            <a:r>
              <a:rPr lang="pl-PL" sz="1200" dirty="0"/>
              <a:t>systemy sztucznej inteligencji przeznaczone do wykorzystywania jako związane z bezpieczeństwem elementy produktów podlegających ocenie zgodności ex </a:t>
            </a:r>
            <a:r>
              <a:rPr lang="pl-PL" sz="1200" dirty="0" err="1"/>
              <a:t>ante</a:t>
            </a:r>
            <a:r>
              <a:rPr lang="pl-PL" sz="1200" dirty="0"/>
              <a:t> przeprowadzanej przez osoby trzecie;</a:t>
            </a:r>
          </a:p>
          <a:p>
            <a:pPr marL="1428750" lvl="2" indent="-285750"/>
            <a:r>
              <a:rPr lang="pl-PL" sz="1200" dirty="0">
                <a:highlight>
                  <a:srgbClr val="FFFF00"/>
                </a:highlight>
              </a:rPr>
              <a:t>inne samodzielne systemy sztucznej inteligencji mające wpływ głównie na prawa podstawowe</a:t>
            </a:r>
            <a:r>
              <a:rPr lang="pl-PL" sz="1200" dirty="0"/>
              <a:t>, które wyraźnie wymieniono w załączniku III. </a:t>
            </a:r>
          </a:p>
          <a:p>
            <a:pPr marL="285750" indent="-285750" rtl="0">
              <a:buFont typeface="Arial" panose="020B0604020202020204" pitchFamily="34" charset="0"/>
              <a:buChar char="•"/>
            </a:pPr>
            <a:r>
              <a:rPr lang="pl-PL" sz="1600" dirty="0"/>
              <a:t>niskie lub minimalne ryzyko.</a:t>
            </a:r>
          </a:p>
          <a:p>
            <a:pPr marL="285750" indent="-285750" rtl="0">
              <a:buFont typeface="Arial" panose="020B0604020202020204" pitchFamily="34" charset="0"/>
              <a:buChar char="•"/>
            </a:pPr>
            <a:endParaRPr lang="pl-PL" noProof="1"/>
          </a:p>
          <a:p>
            <a:pPr marL="285750" indent="-285750" rtl="0">
              <a:buFont typeface="Arial" panose="020B0604020202020204" pitchFamily="34" charset="0"/>
              <a:buChar char="•"/>
            </a:pPr>
            <a:endParaRPr lang="pl-PL" noProof="1"/>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17</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1772262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Obraz — symbol zastępczy 7" descr="zbliżenie kodu komputera">
            <a:extLst>
              <a:ext uri="{FF2B5EF4-FFF2-40B4-BE49-F238E27FC236}">
                <a16:creationId xmlns:a16="http://schemas.microsoft.com/office/drawing/2014/main" id="{1D5DB266-C804-437C-AED7-3D057820D244}"/>
              </a:ext>
            </a:extLst>
          </p:cNvPr>
          <p:cNvPicPr>
            <a:picLocks noGrp="1" noChangeAspect="1"/>
          </p:cNvPicPr>
          <p:nvPr>
            <p:ph type="pic" sz="quarter" idx="10"/>
          </p:nvPr>
        </p:nvPicPr>
        <p:blipFill rotWithShape="1">
          <a:blip r:embed="rId3">
            <a:alphaModFix amt="35000"/>
            <a:extLst>
              <a:ext uri="{BEBA8EAE-BF5A-486C-A8C5-ECC9F3942E4B}">
                <a14:imgProps xmlns:a14="http://schemas.microsoft.com/office/drawing/2010/main">
                  <a14:imgLayer r:embed="rId4">
                    <a14:imgEffect>
                      <a14:saturation sat="0"/>
                    </a14:imgEffect>
                  </a14:imgLayer>
                </a14:imgProps>
              </a:ext>
            </a:extLst>
          </a:blip>
          <a:srcRect t="7813" b="7813"/>
          <a:stretch/>
        </p:blipFill>
        <p:spPr>
          <a:xfrm>
            <a:off x="0" y="97654"/>
            <a:ext cx="12192000" cy="6858000"/>
          </a:xfrm>
        </p:spPr>
      </p:pic>
      <p:sp>
        <p:nvSpPr>
          <p:cNvPr id="2" name="Tekst — symbol zastępczy 1">
            <a:extLst>
              <a:ext uri="{FF2B5EF4-FFF2-40B4-BE49-F238E27FC236}">
                <a16:creationId xmlns:a16="http://schemas.microsoft.com/office/drawing/2014/main" id="{DAF72BBC-FC90-4B63-96CA-ABED853DBAD0}"/>
              </a:ext>
            </a:extLst>
          </p:cNvPr>
          <p:cNvSpPr>
            <a:spLocks noGrp="1"/>
          </p:cNvSpPr>
          <p:nvPr>
            <p:ph type="body" sz="quarter" idx="11"/>
          </p:nvPr>
        </p:nvSpPr>
        <p:spPr>
          <a:xfrm>
            <a:off x="479394" y="1394004"/>
            <a:ext cx="11478827" cy="3404970"/>
          </a:xfrm>
        </p:spPr>
        <p:txBody>
          <a:bodyPr rtlCol="0"/>
          <a:lstStyle/>
          <a:p>
            <a:r>
              <a:rPr lang="pl-PL" sz="1800" dirty="0"/>
              <a:t>Art. 5, pkt. 1: Zakazuje się następujących praktyk w zakresie sztucznej inteligencji: </a:t>
            </a:r>
          </a:p>
          <a:p>
            <a:pPr marL="342900" indent="-342900">
              <a:buAutoNum type="alphaLcParenR"/>
            </a:pPr>
            <a:r>
              <a:rPr lang="pl-PL" sz="1800" dirty="0"/>
              <a:t>wprowadzania do obrotu, oddawania do użytku lub wykorzystywania systemu sztucznej inteligencji, który stosuje techniki podprogowe będące poza świadomością danej osoby w celu istotnego zniekształcenia zachowania tej osoby w sposób, który powoduje lub może powodować u niej lub u innej osoby szkodę fizyczną lub psychiczną;</a:t>
            </a:r>
          </a:p>
          <a:p>
            <a:pPr marL="342900" indent="-342900">
              <a:buAutoNum type="alphaLcParenR"/>
            </a:pPr>
            <a:endParaRPr lang="pl-PL" sz="1800" dirty="0"/>
          </a:p>
          <a:p>
            <a:r>
              <a:rPr lang="pl-PL" sz="1800" dirty="0"/>
              <a:t>b) wprowadzania do obrotu, oddawania do użytku lub wykorzystywania systemu sztucznej inteligencji, który wykorzystuje dowolne słabości określonej grupy osób ze względu na ich wiek, niepełnosprawność ruchową lub zaburzenie psychiczne w celu istotnego zniekształcenia zachowania osoby należącej do tej grupy w sposób, który powoduje lub może powodować u tej osoby lub u innej osoby szkodę fizyczną lub psychiczną;</a:t>
            </a:r>
            <a:endParaRPr lang="pl-PL" noProof="1"/>
          </a:p>
        </p:txBody>
      </p:sp>
      <p:sp>
        <p:nvSpPr>
          <p:cNvPr id="4" name="Tytuł 3">
            <a:extLst>
              <a:ext uri="{FF2B5EF4-FFF2-40B4-BE49-F238E27FC236}">
                <a16:creationId xmlns:a16="http://schemas.microsoft.com/office/drawing/2014/main" id="{639EF527-FD3E-4E71-BB4B-79B9CFDBDC0F}"/>
              </a:ext>
            </a:extLst>
          </p:cNvPr>
          <p:cNvSpPr>
            <a:spLocks noGrp="1"/>
          </p:cNvSpPr>
          <p:nvPr>
            <p:ph type="title"/>
          </p:nvPr>
        </p:nvSpPr>
        <p:spPr>
          <a:xfrm>
            <a:off x="4161407" y="5884584"/>
            <a:ext cx="4114800" cy="421480"/>
          </a:xfrm>
        </p:spPr>
        <p:txBody>
          <a:bodyPr/>
          <a:lstStyle/>
          <a:p>
            <a:r>
              <a:rPr lang="pl-PL" noProof="1"/>
              <a:t>Akt w sprawie sztucznej inteligencj</a:t>
            </a:r>
            <a:endParaRPr lang="pl-PL" dirty="0"/>
          </a:p>
        </p:txBody>
      </p:sp>
    </p:spTree>
    <p:extLst>
      <p:ext uri="{BB962C8B-B14F-4D97-AF65-F5344CB8AC3E}">
        <p14:creationId xmlns:p14="http://schemas.microsoft.com/office/powerpoint/2010/main" val="3211816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Obraz — symbol zastępczy 7" descr="zbliżenie kodu komputera">
            <a:extLst>
              <a:ext uri="{FF2B5EF4-FFF2-40B4-BE49-F238E27FC236}">
                <a16:creationId xmlns:a16="http://schemas.microsoft.com/office/drawing/2014/main" id="{1D5DB266-C804-437C-AED7-3D057820D244}"/>
              </a:ext>
            </a:extLst>
          </p:cNvPr>
          <p:cNvPicPr>
            <a:picLocks noGrp="1" noChangeAspect="1"/>
          </p:cNvPicPr>
          <p:nvPr>
            <p:ph type="pic" sz="quarter" idx="10"/>
          </p:nvPr>
        </p:nvPicPr>
        <p:blipFill rotWithShape="1">
          <a:blip r:embed="rId3">
            <a:alphaModFix amt="35000"/>
            <a:extLst>
              <a:ext uri="{BEBA8EAE-BF5A-486C-A8C5-ECC9F3942E4B}">
                <a14:imgProps xmlns:a14="http://schemas.microsoft.com/office/drawing/2010/main">
                  <a14:imgLayer r:embed="rId4">
                    <a14:imgEffect>
                      <a14:saturation sat="0"/>
                    </a14:imgEffect>
                  </a14:imgLayer>
                </a14:imgProps>
              </a:ext>
            </a:extLst>
          </a:blip>
          <a:srcRect t="7813" b="7813"/>
          <a:stretch/>
        </p:blipFill>
        <p:spPr>
          <a:xfrm>
            <a:off x="0" y="97654"/>
            <a:ext cx="12192000" cy="6858000"/>
          </a:xfrm>
        </p:spPr>
      </p:pic>
      <p:sp>
        <p:nvSpPr>
          <p:cNvPr id="2" name="Tekst — symbol zastępczy 1">
            <a:extLst>
              <a:ext uri="{FF2B5EF4-FFF2-40B4-BE49-F238E27FC236}">
                <a16:creationId xmlns:a16="http://schemas.microsoft.com/office/drawing/2014/main" id="{DAF72BBC-FC90-4B63-96CA-ABED853DBAD0}"/>
              </a:ext>
            </a:extLst>
          </p:cNvPr>
          <p:cNvSpPr>
            <a:spLocks noGrp="1"/>
          </p:cNvSpPr>
          <p:nvPr>
            <p:ph type="body" sz="quarter" idx="11"/>
          </p:nvPr>
        </p:nvSpPr>
        <p:spPr>
          <a:xfrm>
            <a:off x="479394" y="1394004"/>
            <a:ext cx="11478827" cy="3404970"/>
          </a:xfrm>
        </p:spPr>
        <p:txBody>
          <a:bodyPr rtlCol="0"/>
          <a:lstStyle/>
          <a:p>
            <a:r>
              <a:rPr lang="pl-PL" sz="1800" dirty="0"/>
              <a:t>Art. 5, pkt. 1: Zakazuje się następujących praktyk w zakresie sztucznej inteligencji: </a:t>
            </a:r>
          </a:p>
          <a:p>
            <a:r>
              <a:rPr lang="pl-PL" sz="1800" dirty="0"/>
              <a:t>c) </a:t>
            </a:r>
            <a:r>
              <a:rPr lang="pl-PL" sz="1800" i="1" dirty="0"/>
              <a:t>wprowadzania do obrotu, oddawania do użytku lub wykorzystywania systemów sztucznej inteligencji </a:t>
            </a:r>
            <a:r>
              <a:rPr lang="pl-PL" sz="1800" b="1" i="1" u="sng" dirty="0"/>
              <a:t>przez organy publiczne lub w ich imieniu</a:t>
            </a:r>
            <a:r>
              <a:rPr lang="pl-PL" sz="1800" i="1" dirty="0"/>
              <a:t> na potrzeby oceny lub klasyfikacji wiarygodności osób fizycznych prowadzonej przez określony czas na podstawie ich zachowania społecznego lub znanych bądź przewidywanych cech osobistych lub cech osobowości, kiedy to punktowa ocena społeczna prowadzi do jednego lub obu z następujących skutków: </a:t>
            </a:r>
          </a:p>
          <a:p>
            <a:r>
              <a:rPr lang="pl-PL" sz="1800" i="1" dirty="0"/>
              <a:t>(i) krzywdzącego lub niekorzystnego traktowania niektórych osób fizycznych lub całych ich grup w kontekstach społecznych, które nie są związane z kontekstami, w których pierwotnie wygenerowano lub zgromadzono dane; </a:t>
            </a:r>
          </a:p>
          <a:p>
            <a:r>
              <a:rPr lang="pl-PL" sz="1800" i="1" dirty="0"/>
              <a:t>(ii) krzywdzącego lub niekorzystnego traktowania niektórych osób fizycznych lub całych ich grup, które jest nieuzasadnione lub nieproporcjonalne do ich zachowania społecznego lub jego wagi</a:t>
            </a:r>
            <a:r>
              <a:rPr lang="pl-PL" sz="1800" dirty="0"/>
              <a:t>; </a:t>
            </a:r>
          </a:p>
          <a:p>
            <a:pPr rtl="0"/>
            <a:endParaRPr lang="pl-PL" noProof="1"/>
          </a:p>
        </p:txBody>
      </p:sp>
      <p:sp>
        <p:nvSpPr>
          <p:cNvPr id="4" name="Tytuł 3">
            <a:extLst>
              <a:ext uri="{FF2B5EF4-FFF2-40B4-BE49-F238E27FC236}">
                <a16:creationId xmlns:a16="http://schemas.microsoft.com/office/drawing/2014/main" id="{639EF527-FD3E-4E71-BB4B-79B9CFDBDC0F}"/>
              </a:ext>
            </a:extLst>
          </p:cNvPr>
          <p:cNvSpPr>
            <a:spLocks noGrp="1"/>
          </p:cNvSpPr>
          <p:nvPr>
            <p:ph type="title"/>
          </p:nvPr>
        </p:nvSpPr>
        <p:spPr>
          <a:xfrm>
            <a:off x="4161407" y="5884584"/>
            <a:ext cx="4114800" cy="421480"/>
          </a:xfrm>
        </p:spPr>
        <p:txBody>
          <a:bodyPr/>
          <a:lstStyle/>
          <a:p>
            <a:r>
              <a:rPr lang="pl-PL" noProof="1"/>
              <a:t>Akt w sprawie sztucznej inteligencj</a:t>
            </a:r>
            <a:endParaRPr lang="pl-PL" dirty="0"/>
          </a:p>
        </p:txBody>
      </p:sp>
    </p:spTree>
    <p:extLst>
      <p:ext uri="{BB962C8B-B14F-4D97-AF65-F5344CB8AC3E}">
        <p14:creationId xmlns:p14="http://schemas.microsoft.com/office/powerpoint/2010/main" val="1417627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raz 6">
            <a:extLst>
              <a:ext uri="{FF2B5EF4-FFF2-40B4-BE49-F238E27FC236}">
                <a16:creationId xmlns:a16="http://schemas.microsoft.com/office/drawing/2014/main" id="{8911657B-DD1D-45A3-9E1E-F3A2D339E03E}"/>
              </a:ext>
            </a:extLst>
          </p:cNvPr>
          <p:cNvPicPr>
            <a:picLocks noChangeAspect="1"/>
          </p:cNvPicPr>
          <p:nvPr/>
        </p:nvPicPr>
        <p:blipFill>
          <a:blip r:embed="rId2"/>
          <a:stretch>
            <a:fillRect/>
          </a:stretch>
        </p:blipFill>
        <p:spPr>
          <a:xfrm>
            <a:off x="120650" y="112682"/>
            <a:ext cx="11950700" cy="6632637"/>
          </a:xfrm>
          <a:prstGeom prst="rect">
            <a:avLst/>
          </a:prstGeom>
          <a:noFill/>
        </p:spPr>
      </p:pic>
      <p:sp>
        <p:nvSpPr>
          <p:cNvPr id="4" name="Symbol zastępczy numeru slajdu 3" hidden="1">
            <a:extLst>
              <a:ext uri="{FF2B5EF4-FFF2-40B4-BE49-F238E27FC236}">
                <a16:creationId xmlns:a16="http://schemas.microsoft.com/office/drawing/2014/main" id="{6D9B1309-4D52-4BAC-997C-C5E3035F6122}"/>
              </a:ext>
            </a:extLst>
          </p:cNvPr>
          <p:cNvSpPr>
            <a:spLocks noGrp="1"/>
          </p:cNvSpPr>
          <p:nvPr>
            <p:ph type="sldNum" sz="quarter" idx="4294967295"/>
          </p:nvPr>
        </p:nvSpPr>
        <p:spPr>
          <a:xfrm>
            <a:off x="11549269" y="6468303"/>
            <a:ext cx="443948" cy="365125"/>
          </a:xfrm>
        </p:spPr>
        <p:txBody>
          <a:bodyPr/>
          <a:lstStyle/>
          <a:p>
            <a:pPr rtl="0">
              <a:spcAft>
                <a:spcPts val="600"/>
              </a:spcAft>
            </a:pPr>
            <a:fld id="{8C2E478F-E849-4A8C-AF1F-CBCC78A7CBFA}" type="slidenum">
              <a:rPr lang="pl-PL" noProof="0" smtClean="0"/>
              <a:pPr rtl="0">
                <a:spcAft>
                  <a:spcPts val="600"/>
                </a:spcAft>
              </a:pPr>
              <a:t>2</a:t>
            </a:fld>
            <a:endParaRPr lang="pl-PL" noProof="0"/>
          </a:p>
        </p:txBody>
      </p:sp>
    </p:spTree>
    <p:extLst>
      <p:ext uri="{BB962C8B-B14F-4D97-AF65-F5344CB8AC3E}">
        <p14:creationId xmlns:p14="http://schemas.microsoft.com/office/powerpoint/2010/main" val="3729392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Obraz — symbol zastępczy 7" descr="zbliżenie kodu komputera">
            <a:extLst>
              <a:ext uri="{FF2B5EF4-FFF2-40B4-BE49-F238E27FC236}">
                <a16:creationId xmlns:a16="http://schemas.microsoft.com/office/drawing/2014/main" id="{1D5DB266-C804-437C-AED7-3D057820D244}"/>
              </a:ext>
            </a:extLst>
          </p:cNvPr>
          <p:cNvPicPr>
            <a:picLocks noGrp="1" noChangeAspect="1"/>
          </p:cNvPicPr>
          <p:nvPr>
            <p:ph type="pic" sz="quarter" idx="10"/>
          </p:nvPr>
        </p:nvPicPr>
        <p:blipFill rotWithShape="1">
          <a:blip r:embed="rId3">
            <a:alphaModFix amt="35000"/>
            <a:extLst>
              <a:ext uri="{BEBA8EAE-BF5A-486C-A8C5-ECC9F3942E4B}">
                <a14:imgProps xmlns:a14="http://schemas.microsoft.com/office/drawing/2010/main">
                  <a14:imgLayer r:embed="rId4">
                    <a14:imgEffect>
                      <a14:saturation sat="0"/>
                    </a14:imgEffect>
                  </a14:imgLayer>
                </a14:imgProps>
              </a:ext>
            </a:extLst>
          </a:blip>
          <a:srcRect t="7813" b="7813"/>
          <a:stretch/>
        </p:blipFill>
        <p:spPr>
          <a:xfrm>
            <a:off x="0" y="97654"/>
            <a:ext cx="12192000" cy="6858000"/>
          </a:xfrm>
        </p:spPr>
      </p:pic>
      <p:sp>
        <p:nvSpPr>
          <p:cNvPr id="2" name="Tekst — symbol zastępczy 1">
            <a:extLst>
              <a:ext uri="{FF2B5EF4-FFF2-40B4-BE49-F238E27FC236}">
                <a16:creationId xmlns:a16="http://schemas.microsoft.com/office/drawing/2014/main" id="{DAF72BBC-FC90-4B63-96CA-ABED853DBAD0}"/>
              </a:ext>
            </a:extLst>
          </p:cNvPr>
          <p:cNvSpPr>
            <a:spLocks noGrp="1"/>
          </p:cNvSpPr>
          <p:nvPr>
            <p:ph type="body" sz="quarter" idx="11"/>
          </p:nvPr>
        </p:nvSpPr>
        <p:spPr>
          <a:xfrm>
            <a:off x="479394" y="426128"/>
            <a:ext cx="11478827" cy="4372846"/>
          </a:xfrm>
        </p:spPr>
        <p:txBody>
          <a:bodyPr rtlCol="0"/>
          <a:lstStyle/>
          <a:p>
            <a:r>
              <a:rPr lang="pl-PL" sz="1800" dirty="0"/>
              <a:t>Art. 5, pkt. 1: Zakazuje się następujących praktyk w zakresie sztucznej inteligencji: </a:t>
            </a:r>
          </a:p>
          <a:p>
            <a:r>
              <a:rPr lang="pl-PL" sz="1800" dirty="0"/>
              <a:t> </a:t>
            </a:r>
            <a:r>
              <a:rPr lang="pl-PL" sz="1800" i="1" dirty="0"/>
              <a:t>d)wykorzystywania systemów zdalnej identyfikacji biometrycznej „w czasie rzeczywistym” w przestrzeni publicznej do celów egzekwowania prawa, chyba że i w zakresie, w jakim takie wykorzystanie jest absolutnie niezbędne do jednego z następujących celów:</a:t>
            </a:r>
          </a:p>
          <a:p>
            <a:r>
              <a:rPr lang="pl-PL" sz="1800" i="1" dirty="0"/>
              <a:t>(i) ukierunkowanego poszukiwania konkretnych potencjalnych ofiar przestępstw, w tym zaginionych dzieci;</a:t>
            </a:r>
          </a:p>
          <a:p>
            <a:r>
              <a:rPr lang="pl-PL" sz="1800" i="1" dirty="0"/>
              <a:t>(ii) zapobiegnięcia konkretnemu, poważnemu i bezpośredniemu zagrożeniu życia lub bezpieczeństwa fizycznego osób fizycznych lub atakowi terrorystycznemu;</a:t>
            </a:r>
          </a:p>
          <a:p>
            <a:r>
              <a:rPr lang="pl-PL" sz="1800" i="1" dirty="0"/>
              <a:t>(iii) wykrywania, lokalizowania, identyfikowania lub ścigania sprawcy przestępstwa lub podejrzanego o popełnienie przestępstwa, o którym mowa w art. 2 ust. 2 decyzji ramowej Rady 2002/584/</a:t>
            </a:r>
            <a:r>
              <a:rPr lang="pl-PL" sz="1800" i="1" dirty="0" err="1"/>
              <a:t>WSiSW</a:t>
            </a:r>
            <a:r>
              <a:rPr lang="pl-PL" sz="1800" i="1" dirty="0"/>
              <a:t> 62 i które w danym państwie członkowskim podlega karze pozbawienia wolności lub środkowi zabezpieczającemu polegającemu na pozbawieniu wolności przez okres, którego górna granica wynosi co najmniej trzy lata, zgodnie z prawem danego państwa członkowskiego. </a:t>
            </a:r>
            <a:endParaRPr lang="pl-PL" i="1" noProof="1"/>
          </a:p>
        </p:txBody>
      </p:sp>
      <p:sp>
        <p:nvSpPr>
          <p:cNvPr id="4" name="Tytuł 3">
            <a:extLst>
              <a:ext uri="{FF2B5EF4-FFF2-40B4-BE49-F238E27FC236}">
                <a16:creationId xmlns:a16="http://schemas.microsoft.com/office/drawing/2014/main" id="{639EF527-FD3E-4E71-BB4B-79B9CFDBDC0F}"/>
              </a:ext>
            </a:extLst>
          </p:cNvPr>
          <p:cNvSpPr>
            <a:spLocks noGrp="1"/>
          </p:cNvSpPr>
          <p:nvPr>
            <p:ph type="title"/>
          </p:nvPr>
        </p:nvSpPr>
        <p:spPr>
          <a:xfrm>
            <a:off x="4161407" y="5884584"/>
            <a:ext cx="4114800" cy="421480"/>
          </a:xfrm>
        </p:spPr>
        <p:txBody>
          <a:bodyPr/>
          <a:lstStyle/>
          <a:p>
            <a:r>
              <a:rPr lang="pl-PL" noProof="1"/>
              <a:t>Akt w sprawie sztucznej inteligencj</a:t>
            </a:r>
            <a:endParaRPr lang="pl-PL" dirty="0"/>
          </a:p>
        </p:txBody>
      </p:sp>
    </p:spTree>
    <p:extLst>
      <p:ext uri="{BB962C8B-B14F-4D97-AF65-F5344CB8AC3E}">
        <p14:creationId xmlns:p14="http://schemas.microsoft.com/office/powerpoint/2010/main" val="21435777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257453"/>
            <a:ext cx="6362064" cy="914399"/>
          </a:xfrm>
        </p:spPr>
        <p:txBody>
          <a:bodyPr rtlCol="0"/>
          <a:lstStyle/>
          <a:p>
            <a:pPr algn="ctr" rtl="0">
              <a:lnSpc>
                <a:spcPct val="100000"/>
              </a:lnSpc>
            </a:pPr>
            <a:r>
              <a:rPr lang="pl-PL" sz="4400" noProof="1"/>
              <a:t>Wysokie ryzyko – zał 3</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074198"/>
            <a:ext cx="7124700" cy="6793453"/>
          </a:xfrm>
        </p:spPr>
        <p:txBody>
          <a:bodyPr rtlCol="0"/>
          <a:lstStyle/>
          <a:p>
            <a:pPr marL="285750" indent="-285750" rtl="0">
              <a:buFont typeface="Arial" panose="020B0604020202020204" pitchFamily="34" charset="0"/>
              <a:buChar char="•"/>
            </a:pPr>
            <a:r>
              <a:rPr lang="pl-PL" sz="1400" b="1" dirty="0"/>
              <a:t>identyfikacja i kategoryzacja biometryczna osób fizycznych: </a:t>
            </a:r>
            <a:r>
              <a:rPr lang="pl-PL" sz="1400" dirty="0"/>
              <a:t>a)systemy sztucznej inteligencji przeznaczone do stosowania w celu zdalnej identyfikacji biometrycznej osób fizycznych „w czasie rzeczywistym” i „post factum”; </a:t>
            </a:r>
          </a:p>
          <a:p>
            <a:pPr marL="285750" indent="-285750">
              <a:buFont typeface="Arial" panose="020B0604020202020204" pitchFamily="34" charset="0"/>
              <a:buChar char="•"/>
            </a:pPr>
            <a:r>
              <a:rPr lang="pl-PL" sz="1400" b="1" dirty="0"/>
              <a:t>zarządzanie infrastrukturą krytyczną i jej eksploatacja: </a:t>
            </a:r>
            <a:r>
              <a:rPr lang="pl-PL" sz="1400" dirty="0"/>
              <a:t>a)systemy sztucznej inteligencji przeznaczone do stosowania jako związane z bezpieczeństwem elementy procesów zarządzania i obsługi ruchu drogowego oraz zaopatrzenia w wodę, gaz, ciepło i energię elektryczną;</a:t>
            </a:r>
          </a:p>
          <a:p>
            <a:pPr marL="285750" indent="-285750">
              <a:buFont typeface="Arial" panose="020B0604020202020204" pitchFamily="34" charset="0"/>
              <a:buChar char="•"/>
            </a:pPr>
            <a:r>
              <a:rPr lang="pl-PL" sz="1400" b="1" dirty="0"/>
              <a:t>ściganie przestępstw</a:t>
            </a:r>
            <a:r>
              <a:rPr lang="pl-PL" sz="1400" dirty="0"/>
              <a:t>: systemy sztucznej inteligencji przeznaczone do wykorzystania przez organy ścigania w celu przeprowadzania indywidualnych ocen ryzyka w odniesieniu do osób fizycznych, aby ocenić ryzyko popełnienia lub ponownego popełnienia przestępstwa przez osobę fizyczną lub ryzyko, na jakie narażone są potencjalne ofiary przestępstw;</a:t>
            </a:r>
          </a:p>
          <a:p>
            <a:endParaRPr lang="pl-PL" sz="1600" dirty="0"/>
          </a:p>
          <a:p>
            <a:pPr marL="285750" indent="-285750" rtl="0">
              <a:buFont typeface="Arial" panose="020B0604020202020204" pitchFamily="34" charset="0"/>
              <a:buChar char="•"/>
            </a:pPr>
            <a:endParaRPr lang="pl-PL" sz="1600" dirty="0"/>
          </a:p>
          <a:p>
            <a:pPr rtl="0"/>
            <a:r>
              <a:rPr lang="pl-PL" dirty="0"/>
              <a:t>.</a:t>
            </a:r>
          </a:p>
          <a:p>
            <a:pPr marL="285750" indent="-285750" rtl="0">
              <a:buFont typeface="Arial" panose="020B0604020202020204" pitchFamily="34" charset="0"/>
              <a:buChar char="•"/>
            </a:pPr>
            <a:endParaRPr lang="pl-PL" noProof="1"/>
          </a:p>
          <a:p>
            <a:pPr marL="285750" indent="-285750" rtl="0">
              <a:buFont typeface="Arial" panose="020B0604020202020204" pitchFamily="34" charset="0"/>
              <a:buChar char="•"/>
            </a:pPr>
            <a:endParaRPr lang="pl-PL" noProof="1"/>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21</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1972046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257453"/>
            <a:ext cx="6362064" cy="914399"/>
          </a:xfrm>
        </p:spPr>
        <p:txBody>
          <a:bodyPr rtlCol="0"/>
          <a:lstStyle/>
          <a:p>
            <a:pPr algn="ctr" rtl="0">
              <a:lnSpc>
                <a:spcPct val="100000"/>
              </a:lnSpc>
            </a:pPr>
            <a:r>
              <a:rPr lang="pl-PL" sz="4400" noProof="1"/>
              <a:t>Wysokie ryzyko – zał 3</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074198"/>
            <a:ext cx="7124700" cy="6793453"/>
          </a:xfrm>
        </p:spPr>
        <p:txBody>
          <a:bodyPr rtlCol="0"/>
          <a:lstStyle/>
          <a:p>
            <a:endParaRPr lang="pl-PL" sz="1600" dirty="0"/>
          </a:p>
          <a:p>
            <a:pPr marL="285750" indent="-285750">
              <a:buFont typeface="Arial" panose="020B0604020202020204" pitchFamily="34" charset="0"/>
              <a:buChar char="•"/>
            </a:pPr>
            <a:r>
              <a:rPr lang="pl-PL" sz="1600" b="1" dirty="0"/>
              <a:t>zarządzanie migracją, azylem i kontrolą graniczną: </a:t>
            </a:r>
            <a:r>
              <a:rPr lang="pl-PL" sz="1600" dirty="0"/>
              <a:t>a)systemy sztucznej inteligencji przeznaczone do wykorzystania przez właściwe organy publiczne jako </a:t>
            </a:r>
            <a:r>
              <a:rPr lang="pl-PL" sz="1600" dirty="0" err="1"/>
              <a:t>poligrafy</a:t>
            </a:r>
            <a:r>
              <a:rPr lang="pl-PL" sz="1600" dirty="0"/>
              <a:t> i podobne narzędzia lub w celu wykrywania stanu emocjonalnego osoby fizycznej; </a:t>
            </a:r>
          </a:p>
          <a:p>
            <a:pPr marL="285750" indent="-285750">
              <a:buFont typeface="Arial" panose="020B0604020202020204" pitchFamily="34" charset="0"/>
              <a:buChar char="•"/>
            </a:pPr>
            <a:r>
              <a:rPr lang="pl-PL" sz="1600" b="1" dirty="0"/>
              <a:t>sprawowanie wymiaru sprawiedliwości i procesy demokratyczne</a:t>
            </a:r>
            <a:r>
              <a:rPr lang="pl-PL" sz="1600" dirty="0"/>
              <a:t>: a)systemy sztucznej inteligencji, które mają służyć organowi sądowemu pomocą w badaniu i interpretacji stanu faktycznego i przepisów prawa oraz w stosowaniu prawa do konkretnego stanu faktycznego. </a:t>
            </a:r>
          </a:p>
          <a:p>
            <a:pPr marL="285750" indent="-285750">
              <a:buFont typeface="Arial" panose="020B0604020202020204" pitchFamily="34" charset="0"/>
              <a:buChar char="•"/>
            </a:pPr>
            <a:endParaRPr lang="pl-PL" sz="1600" dirty="0"/>
          </a:p>
          <a:p>
            <a:pPr marL="285750" indent="-285750" rtl="0">
              <a:buFont typeface="Arial" panose="020B0604020202020204" pitchFamily="34" charset="0"/>
              <a:buChar char="•"/>
            </a:pPr>
            <a:endParaRPr lang="pl-PL" sz="1600" dirty="0"/>
          </a:p>
          <a:p>
            <a:pPr rtl="0"/>
            <a:r>
              <a:rPr lang="pl-PL" dirty="0"/>
              <a:t>.</a:t>
            </a:r>
          </a:p>
          <a:p>
            <a:pPr marL="285750" indent="-285750" rtl="0">
              <a:buFont typeface="Arial" panose="020B0604020202020204" pitchFamily="34" charset="0"/>
              <a:buChar char="•"/>
            </a:pPr>
            <a:endParaRPr lang="pl-PL" noProof="1"/>
          </a:p>
          <a:p>
            <a:pPr marL="285750" indent="-285750" rtl="0">
              <a:buFont typeface="Arial" panose="020B0604020202020204" pitchFamily="34" charset="0"/>
              <a:buChar char="•"/>
            </a:pPr>
            <a:endParaRPr lang="pl-PL" noProof="1"/>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22</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2879910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257453"/>
            <a:ext cx="6362064" cy="914399"/>
          </a:xfrm>
        </p:spPr>
        <p:txBody>
          <a:bodyPr rtlCol="0"/>
          <a:lstStyle/>
          <a:p>
            <a:pPr algn="ctr" rtl="0">
              <a:lnSpc>
                <a:spcPct val="100000"/>
              </a:lnSpc>
            </a:pPr>
            <a:r>
              <a:rPr lang="pl-PL" sz="4400" noProof="1"/>
              <a:t>Ochrona - Wysokie ryzyko</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074198"/>
            <a:ext cx="7124700" cy="6793453"/>
          </a:xfrm>
        </p:spPr>
        <p:txBody>
          <a:bodyPr rtlCol="0"/>
          <a:lstStyle/>
          <a:p>
            <a:endParaRPr lang="pl-PL" sz="1600" dirty="0"/>
          </a:p>
          <a:p>
            <a:pPr marL="285750" indent="-285750">
              <a:buFont typeface="Arial" panose="020B0604020202020204" pitchFamily="34" charset="0"/>
              <a:buChar char="•"/>
            </a:pPr>
            <a:r>
              <a:rPr lang="pl-PL" sz="1600" b="1" dirty="0"/>
              <a:t>prawne wymogi</a:t>
            </a:r>
            <a:r>
              <a:rPr lang="pl-PL" sz="1600" dirty="0"/>
              <a:t>, jakie systemy sztucznej inteligencji wysokiego ryzyka muszą spełniać, a dotyczące </a:t>
            </a:r>
            <a:r>
              <a:rPr lang="pl-PL" sz="1600" b="1" dirty="0"/>
              <a:t>danych i zarządzania danymi, dokumentacji i rejestrowania zdarzeń, przejrzystości i dostarczania informacji użytkownikom, nadzoru ze strony człowieka, solidności, dokładności i bezpieczeństwa. </a:t>
            </a:r>
          </a:p>
          <a:p>
            <a:pPr marL="285750" indent="-285750">
              <a:buFont typeface="Arial" panose="020B0604020202020204" pitchFamily="34" charset="0"/>
              <a:buChar char="•"/>
            </a:pPr>
            <a:r>
              <a:rPr lang="pl-PL" sz="1600"/>
              <a:t>zakłada weryfikacje przeprowadzane przez dostawców w ramach ich systemów kontroli wewnętrznej.</a:t>
            </a:r>
            <a:endParaRPr lang="pl-PL" sz="1600" b="1" dirty="0"/>
          </a:p>
          <a:p>
            <a:pPr marL="285750" indent="-285750" rtl="0">
              <a:buFont typeface="Arial" panose="020B0604020202020204" pitchFamily="34" charset="0"/>
              <a:buChar char="•"/>
            </a:pPr>
            <a:endParaRPr lang="pl-PL" sz="1600" dirty="0"/>
          </a:p>
          <a:p>
            <a:pPr rtl="0"/>
            <a:r>
              <a:rPr lang="pl-PL" dirty="0"/>
              <a:t>.</a:t>
            </a:r>
          </a:p>
          <a:p>
            <a:pPr marL="285750" indent="-285750" rtl="0">
              <a:buFont typeface="Arial" panose="020B0604020202020204" pitchFamily="34" charset="0"/>
              <a:buChar char="•"/>
            </a:pPr>
            <a:endParaRPr lang="pl-PL" noProof="1"/>
          </a:p>
          <a:p>
            <a:pPr marL="285750" indent="-285750" rtl="0">
              <a:buFont typeface="Arial" panose="020B0604020202020204" pitchFamily="34" charset="0"/>
              <a:buChar char="•"/>
            </a:pPr>
            <a:endParaRPr lang="pl-PL" noProof="1"/>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23</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2328781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257453"/>
            <a:ext cx="6362064" cy="914399"/>
          </a:xfrm>
        </p:spPr>
        <p:txBody>
          <a:bodyPr rtlCol="0"/>
          <a:lstStyle/>
          <a:p>
            <a:pPr algn="ctr" rtl="0">
              <a:lnSpc>
                <a:spcPct val="100000"/>
              </a:lnSpc>
            </a:pPr>
            <a:r>
              <a:rPr lang="pl-PL" sz="4400" noProof="1"/>
              <a:t>Ocena rozwiązań</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074198"/>
            <a:ext cx="7124700" cy="6793453"/>
          </a:xfrm>
        </p:spPr>
        <p:txBody>
          <a:bodyPr rtlCol="0"/>
          <a:lstStyle/>
          <a:p>
            <a:endParaRPr lang="pl-PL" sz="1600" dirty="0"/>
          </a:p>
          <a:p>
            <a:pPr marL="285750" indent="-285750">
              <a:buFont typeface="Arial" panose="020B0604020202020204" pitchFamily="34" charset="0"/>
              <a:buChar char="•"/>
            </a:pPr>
            <a:r>
              <a:rPr lang="pl-PL" sz="1600" b="1" dirty="0"/>
              <a:t>Czy nie brakuje „człowieka” i konkretnych uprawnień? Np. prawo do wyjaśnienia decyzji podjętej z udziałem SI.</a:t>
            </a:r>
          </a:p>
          <a:p>
            <a:pPr marL="285750" indent="-285750">
              <a:buFont typeface="Arial" panose="020B0604020202020204" pitchFamily="34" charset="0"/>
              <a:buChar char="•"/>
            </a:pPr>
            <a:r>
              <a:rPr lang="pl-PL" sz="1600" b="1" dirty="0"/>
              <a:t>Granice poziomów ryzyka: kontrowersyjne zawężenia</a:t>
            </a:r>
          </a:p>
          <a:p>
            <a:pPr marL="285750" indent="-285750">
              <a:buFont typeface="Arial" panose="020B0604020202020204" pitchFamily="34" charset="0"/>
              <a:buChar char="•"/>
            </a:pPr>
            <a:r>
              <a:rPr lang="pl-PL" sz="1600" b="1" dirty="0"/>
              <a:t>Wykonalność</a:t>
            </a:r>
          </a:p>
          <a:p>
            <a:pPr marL="285750" indent="-285750">
              <a:buFont typeface="Arial" panose="020B0604020202020204" pitchFamily="34" charset="0"/>
              <a:buChar char="•"/>
            </a:pPr>
            <a:endParaRPr lang="pl-PL" sz="1600" b="1" dirty="0"/>
          </a:p>
          <a:p>
            <a:pPr marL="285750" indent="-285750" rtl="0">
              <a:buFont typeface="Arial" panose="020B0604020202020204" pitchFamily="34" charset="0"/>
              <a:buChar char="•"/>
            </a:pPr>
            <a:endParaRPr lang="pl-PL" sz="1600" dirty="0"/>
          </a:p>
          <a:p>
            <a:pPr rtl="0"/>
            <a:r>
              <a:rPr lang="pl-PL" dirty="0"/>
              <a:t>.</a:t>
            </a:r>
          </a:p>
          <a:p>
            <a:pPr marL="285750" indent="-285750" rtl="0">
              <a:buFont typeface="Arial" panose="020B0604020202020204" pitchFamily="34" charset="0"/>
              <a:buChar char="•"/>
            </a:pPr>
            <a:endParaRPr lang="pl-PL" noProof="1"/>
          </a:p>
          <a:p>
            <a:pPr marL="285750" indent="-285750" rtl="0">
              <a:buFont typeface="Arial" panose="020B0604020202020204" pitchFamily="34" charset="0"/>
              <a:buChar char="•"/>
            </a:pPr>
            <a:endParaRPr lang="pl-PL" noProof="1"/>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24</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19940626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 name="Obraz — symbol zastępczy 7" descr="abstrakcyjny obraz">
            <a:extLst>
              <a:ext uri="{FF2B5EF4-FFF2-40B4-BE49-F238E27FC236}">
                <a16:creationId xmlns:a16="http://schemas.microsoft.com/office/drawing/2014/main" id="{D5C5EA1B-F06D-4AD1-B526-89C2DF772232}"/>
              </a:ext>
            </a:extLst>
          </p:cNvPr>
          <p:cNvPicPr>
            <a:picLocks noChangeAspect="1"/>
          </p:cNvPicPr>
          <p:nvPr/>
        </p:nvPicPr>
        <p:blipFill rotWithShape="1">
          <a:blip r:embed="rId3">
            <a:alphaModFix amt="52000"/>
            <a:extLst>
              <a:ext uri="{BEBA8EAE-BF5A-486C-A8C5-ECC9F3942E4B}">
                <a14:imgProps xmlns:a14="http://schemas.microsoft.com/office/drawing/2010/main">
                  <a14:imgLayer r:embed="rId4">
                    <a14:imgEffect>
                      <a14:saturation sat="0"/>
                    </a14:imgEffect>
                  </a14:imgLayer>
                </a14:imgProps>
              </a:ext>
            </a:extLst>
          </a:blip>
          <a:srcRect l="22717" r="45642"/>
          <a:stretch/>
        </p:blipFill>
        <p:spPr>
          <a:xfrm rot="16200000">
            <a:off x="2667001" y="-2666999"/>
            <a:ext cx="6858000" cy="12192000"/>
          </a:xfrm>
          <a:prstGeom prst="rect">
            <a:avLst/>
          </a:prstGeom>
          <a:noFill/>
        </p:spPr>
      </p:pic>
      <p:sp>
        <p:nvSpPr>
          <p:cNvPr id="6" name="Tytuł 5">
            <a:extLst>
              <a:ext uri="{FF2B5EF4-FFF2-40B4-BE49-F238E27FC236}">
                <a16:creationId xmlns:a16="http://schemas.microsoft.com/office/drawing/2014/main" id="{4F7706BE-EF2E-459C-8778-01DDD354C634}"/>
              </a:ext>
            </a:extLst>
          </p:cNvPr>
          <p:cNvSpPr>
            <a:spLocks noGrp="1"/>
          </p:cNvSpPr>
          <p:nvPr>
            <p:ph type="title" idx="4294967295"/>
          </p:nvPr>
        </p:nvSpPr>
        <p:spPr>
          <a:xfrm>
            <a:off x="702365" y="1660810"/>
            <a:ext cx="10787270" cy="830649"/>
          </a:xfrm>
        </p:spPr>
        <p:txBody>
          <a:bodyPr rtlCol="0">
            <a:normAutofit/>
          </a:bodyPr>
          <a:lstStyle/>
          <a:p>
            <a:pPr rtl="0"/>
            <a:r>
              <a:rPr lang="pl-PL" sz="4000" spc="300" dirty="0"/>
              <a:t>Dziękuję za uwagę</a:t>
            </a:r>
          </a:p>
        </p:txBody>
      </p:sp>
      <p:pic>
        <p:nvPicPr>
          <p:cNvPr id="28" name="Obraz online — symbol zastępczy 27" descr="Koperta">
            <a:extLst>
              <a:ext uri="{FF2B5EF4-FFF2-40B4-BE49-F238E27FC236}">
                <a16:creationId xmlns:a16="http://schemas.microsoft.com/office/drawing/2014/main" id="{D4D09222-33EB-4F99-9A89-51E2E1E97584}"/>
              </a:ext>
            </a:extLst>
          </p:cNvPr>
          <p:cNvPicPr>
            <a:picLocks noGrp="1" noChangeAspect="1"/>
          </p:cNvPicPr>
          <p:nvPr>
            <p:ph type="clipArt" sz="quarter" idx="21"/>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5730240" y="3130398"/>
            <a:ext cx="731520" cy="731520"/>
          </a:xfrm>
        </p:spPr>
      </p:pic>
      <p:sp>
        <p:nvSpPr>
          <p:cNvPr id="10" name="Tekst — symbol zastępczy 9">
            <a:extLst>
              <a:ext uri="{FF2B5EF4-FFF2-40B4-BE49-F238E27FC236}">
                <a16:creationId xmlns:a16="http://schemas.microsoft.com/office/drawing/2014/main" id="{6E57A531-5B0F-485D-A015-BC78AD089BA6}"/>
              </a:ext>
            </a:extLst>
          </p:cNvPr>
          <p:cNvSpPr>
            <a:spLocks noGrp="1"/>
          </p:cNvSpPr>
          <p:nvPr>
            <p:ph type="body" sz="quarter" idx="18"/>
          </p:nvPr>
        </p:nvSpPr>
        <p:spPr>
          <a:xfrm>
            <a:off x="3174775" y="4072271"/>
            <a:ext cx="5842448" cy="731520"/>
          </a:xfrm>
        </p:spPr>
        <p:txBody>
          <a:bodyPr rtlCol="0">
            <a:normAutofit/>
          </a:bodyPr>
          <a:lstStyle/>
          <a:p>
            <a:pPr rtl="0"/>
            <a:r>
              <a:rPr lang="pl-PL" dirty="0"/>
              <a:t>jakub.kozlowski@doctoral.uj.edu.pl</a:t>
            </a:r>
          </a:p>
        </p:txBody>
      </p:sp>
      <p:sp>
        <p:nvSpPr>
          <p:cNvPr id="15" name="Symbol zastępczy obrazu online 14">
            <a:extLst>
              <a:ext uri="{FF2B5EF4-FFF2-40B4-BE49-F238E27FC236}">
                <a16:creationId xmlns:a16="http://schemas.microsoft.com/office/drawing/2014/main" id="{F69AACB4-B7EA-45BD-88F5-59A7899645B6}"/>
              </a:ext>
            </a:extLst>
          </p:cNvPr>
          <p:cNvSpPr>
            <a:spLocks noGrp="1"/>
          </p:cNvSpPr>
          <p:nvPr>
            <p:ph type="clipArt" sz="quarter" idx="20"/>
          </p:nvPr>
        </p:nvSpPr>
        <p:spPr/>
      </p:sp>
    </p:spTree>
    <p:extLst>
      <p:ext uri="{BB962C8B-B14F-4D97-AF65-F5344CB8AC3E}">
        <p14:creationId xmlns:p14="http://schemas.microsoft.com/office/powerpoint/2010/main" val="927727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Obraz zawierający tekst, osoba, mężczyzna&#10;&#10;Opis wygenerowany automatycznie">
            <a:extLst>
              <a:ext uri="{FF2B5EF4-FFF2-40B4-BE49-F238E27FC236}">
                <a16:creationId xmlns:a16="http://schemas.microsoft.com/office/drawing/2014/main" id="{6C36AF3C-99EA-4E14-8C0A-F3F62433AE53}"/>
              </a:ext>
            </a:extLst>
          </p:cNvPr>
          <p:cNvPicPr>
            <a:picLocks noChangeAspect="1"/>
          </p:cNvPicPr>
          <p:nvPr/>
        </p:nvPicPr>
        <p:blipFill rotWithShape="1">
          <a:blip r:embed="rId3"/>
          <a:srcRect r="1779" b="1"/>
          <a:stretch/>
        </p:blipFill>
        <p:spPr>
          <a:xfrm>
            <a:off x="20" y="10"/>
            <a:ext cx="12191980" cy="6857990"/>
          </a:xfrm>
          <a:prstGeom prst="rect">
            <a:avLst/>
          </a:prstGeom>
          <a:noFill/>
        </p:spPr>
      </p:pic>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1"/>
          </p:nvPr>
        </p:nvSpPr>
        <p:spPr>
          <a:xfrm>
            <a:off x="1478756" y="1569719"/>
            <a:ext cx="9234488" cy="2651443"/>
          </a:xfrm>
        </p:spPr>
        <p:txBody>
          <a:bodyPr rtlCol="0">
            <a:normAutofit/>
          </a:bodyPr>
          <a:lstStyle/>
          <a:p>
            <a:pPr marL="285750" indent="-285750" rtl="0">
              <a:buFont typeface="Arial" panose="020B0604020202020204" pitchFamily="34" charset="0"/>
              <a:buChar char="•"/>
            </a:pPr>
            <a:endParaRPr lang="pl-PL" noProof="1"/>
          </a:p>
          <a:p>
            <a:pPr marL="285750" indent="-285750" rtl="0">
              <a:buFont typeface="Arial" panose="020B0604020202020204" pitchFamily="34" charset="0"/>
              <a:buChar char="•"/>
            </a:pPr>
            <a:endParaRPr lang="pl-PL" noProof="1"/>
          </a:p>
          <a:p>
            <a:pPr rtl="0"/>
            <a:endParaRPr lang="pl-PL" noProof="1"/>
          </a:p>
        </p:txBody>
      </p:sp>
      <p:sp>
        <p:nvSpPr>
          <p:cNvPr id="7" name="Numer slajdu — symbol zastępczy 6" hidden="1">
            <a:extLst>
              <a:ext uri="{FF2B5EF4-FFF2-40B4-BE49-F238E27FC236}">
                <a16:creationId xmlns:a16="http://schemas.microsoft.com/office/drawing/2014/main" id="{F29F8048-1E86-48F4-B246-D2F8C54B7EB1}"/>
              </a:ext>
            </a:extLst>
          </p:cNvPr>
          <p:cNvSpPr>
            <a:spLocks noGrp="1"/>
          </p:cNvSpPr>
          <p:nvPr>
            <p:ph type="sldNum" sz="quarter" idx="4294967295"/>
          </p:nvPr>
        </p:nvSpPr>
        <p:spPr>
          <a:xfrm>
            <a:off x="11549269" y="6468303"/>
            <a:ext cx="443948" cy="365125"/>
          </a:xfrm>
        </p:spPr>
        <p:txBody>
          <a:bodyPr rtlCol="0"/>
          <a:lstStyle/>
          <a:p>
            <a:pPr rtl="0">
              <a:spcAft>
                <a:spcPts val="600"/>
              </a:spcAft>
            </a:pPr>
            <a:fld id="{8C2E478F-E849-4A8C-AF1F-CBCC78A7CBFA}" type="slidenum">
              <a:rPr lang="pl-PL" noProof="1" smtClean="0"/>
              <a:pPr rtl="0">
                <a:spcAft>
                  <a:spcPts val="600"/>
                </a:spcAft>
              </a:pPr>
              <a:t>3</a:t>
            </a:fld>
            <a:endParaRPr lang="pl-PL" noProof="1"/>
          </a:p>
        </p:txBody>
      </p:sp>
    </p:spTree>
    <p:extLst>
      <p:ext uri="{BB962C8B-B14F-4D97-AF65-F5344CB8AC3E}">
        <p14:creationId xmlns:p14="http://schemas.microsoft.com/office/powerpoint/2010/main" val="718496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472437"/>
            <a:ext cx="6362064" cy="1240953"/>
          </a:xfrm>
        </p:spPr>
        <p:txBody>
          <a:bodyPr rtlCol="0"/>
          <a:lstStyle/>
          <a:p>
            <a:pPr algn="ctr" rtl="0">
              <a:lnSpc>
                <a:spcPct val="100000"/>
              </a:lnSpc>
            </a:pPr>
            <a:r>
              <a:rPr lang="pl-PL" sz="4400" noProof="1"/>
              <a:t>W stronę regulacji</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376039"/>
            <a:ext cx="7124700" cy="6491612"/>
          </a:xfrm>
        </p:spPr>
        <p:txBody>
          <a:bodyPr rtlCol="0"/>
          <a:lstStyle/>
          <a:p>
            <a:pPr marL="285750" indent="-285750" rtl="0">
              <a:buFont typeface="Arial" panose="020B0604020202020204" pitchFamily="34" charset="0"/>
              <a:buChar char="•"/>
            </a:pPr>
            <a:endParaRPr lang="pl-PL" sz="1600" noProof="1"/>
          </a:p>
          <a:p>
            <a:pPr marL="285750" indent="-285750" rtl="0">
              <a:buFont typeface="Arial" panose="020B0604020202020204" pitchFamily="34" charset="0"/>
              <a:buChar char="•"/>
            </a:pPr>
            <a:r>
              <a:rPr lang="pl-PL" sz="1600" noProof="1"/>
              <a:t>Dlaczego mamy wiosnę?</a:t>
            </a:r>
          </a:p>
          <a:p>
            <a:pPr marL="285750" indent="-285750" rtl="0">
              <a:buFont typeface="Arial" panose="020B0604020202020204" pitchFamily="34" charset="0"/>
              <a:buChar char="•"/>
            </a:pPr>
            <a:r>
              <a:rPr lang="pl-PL" sz="1600" noProof="1"/>
              <a:t>Wyzwanie globalne, nie lokalne. Automatyzacja pracy.</a:t>
            </a:r>
          </a:p>
          <a:p>
            <a:pPr marL="285750" indent="-285750" rtl="0">
              <a:buFont typeface="Arial" panose="020B0604020202020204" pitchFamily="34" charset="0"/>
              <a:buChar char="•"/>
            </a:pPr>
            <a:r>
              <a:rPr lang="pl-PL" sz="1600" noProof="1"/>
              <a:t>Czy współczesny system ochrony praw człowieka ( w tym system ochrony praw podstawowych) jest gotowy na wyzwania związane z rozwoje sztucznej intelignecji?</a:t>
            </a:r>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4</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1649098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472437"/>
            <a:ext cx="6362064" cy="1240953"/>
          </a:xfrm>
        </p:spPr>
        <p:txBody>
          <a:bodyPr rtlCol="0"/>
          <a:lstStyle/>
          <a:p>
            <a:pPr algn="ctr" rtl="0">
              <a:lnSpc>
                <a:spcPct val="100000"/>
              </a:lnSpc>
            </a:pPr>
            <a:r>
              <a:rPr lang="pl-PL" sz="4400" noProof="1"/>
              <a:t>W stronę regulacji</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376039"/>
            <a:ext cx="7124700" cy="6491612"/>
          </a:xfrm>
        </p:spPr>
        <p:txBody>
          <a:bodyPr rtlCol="0"/>
          <a:lstStyle/>
          <a:p>
            <a:pPr marL="285750" indent="-285750" rtl="0">
              <a:buFont typeface="Arial" panose="020B0604020202020204" pitchFamily="34" charset="0"/>
              <a:buChar char="•"/>
            </a:pPr>
            <a:r>
              <a:rPr lang="pl-PL" sz="1600" dirty="0"/>
              <a:t>W wytycznych politycznych dla Komisji na lata 2019–2024 „Unia, która mierzy wyżej” przewodnicząca </a:t>
            </a:r>
            <a:r>
              <a:rPr lang="pl-PL" sz="1600" dirty="0" err="1"/>
              <a:t>Ursula</a:t>
            </a:r>
            <a:r>
              <a:rPr lang="pl-PL" sz="1600" dirty="0"/>
              <a:t> von der </a:t>
            </a:r>
            <a:r>
              <a:rPr lang="pl-PL" sz="1600" dirty="0" err="1"/>
              <a:t>Leyen</a:t>
            </a:r>
            <a:r>
              <a:rPr lang="pl-PL" sz="1600" dirty="0"/>
              <a:t>  ogłosiła, że Komisja zaproponuje przepisy w sprawie skoordynowanego europejskiego podejścia do społecznych i etycznych konsekwencji sztucznej inteligencji.</a:t>
            </a:r>
            <a:endParaRPr lang="pl-PL" sz="1600" noProof="1"/>
          </a:p>
          <a:p>
            <a:pPr marL="285750" indent="-285750" rtl="0">
              <a:buFont typeface="Arial" panose="020B0604020202020204" pitchFamily="34" charset="0"/>
              <a:buChar char="•"/>
            </a:pPr>
            <a:r>
              <a:rPr lang="pl-PL" sz="1600" noProof="1"/>
              <a:t>BIAŁA KSIĘGA w sprawie sztucznej inteligencji, </a:t>
            </a:r>
            <a:r>
              <a:rPr lang="pl-PL" sz="1600" dirty="0"/>
              <a:t>Europejskie podejście do doskonałości i zaufania (2020).</a:t>
            </a:r>
          </a:p>
          <a:p>
            <a:pPr marL="285750" indent="-285750" rtl="0">
              <a:buFont typeface="Arial" panose="020B0604020202020204" pitchFamily="34" charset="0"/>
              <a:buChar char="•"/>
            </a:pPr>
            <a:r>
              <a:rPr lang="pl-PL" sz="1600" noProof="1"/>
              <a:t>Projekt rozporządzenia: Akt w sprawie sztucznej inteligencj (kwiecień 2021).</a:t>
            </a:r>
          </a:p>
          <a:p>
            <a:pPr marL="285750" indent="-285750" rtl="0">
              <a:buFont typeface="Arial" panose="020B0604020202020204" pitchFamily="34" charset="0"/>
              <a:buChar char="•"/>
            </a:pPr>
            <a:r>
              <a:rPr lang="pl-PL" sz="1600" noProof="1"/>
              <a:t>Próżnia prawna? Ocena konieczności regulacji.</a:t>
            </a:r>
          </a:p>
          <a:p>
            <a:pPr rtl="0"/>
            <a:endParaRPr lang="pl-PL"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5</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797225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472437"/>
            <a:ext cx="6362064" cy="1240953"/>
          </a:xfrm>
        </p:spPr>
        <p:txBody>
          <a:bodyPr rtlCol="0"/>
          <a:lstStyle/>
          <a:p>
            <a:pPr algn="ctr" rtl="0">
              <a:lnSpc>
                <a:spcPct val="100000"/>
              </a:lnSpc>
            </a:pPr>
            <a:r>
              <a:rPr lang="pl-PL" sz="4400" noProof="1"/>
              <a:t>W stronę regulacji</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376039"/>
            <a:ext cx="7124700" cy="6491612"/>
          </a:xfrm>
        </p:spPr>
        <p:txBody>
          <a:bodyPr rtlCol="0"/>
          <a:lstStyle/>
          <a:p>
            <a:pPr marL="285750" indent="-285750" rtl="0">
              <a:buFont typeface="Arial" panose="020B0604020202020204" pitchFamily="34" charset="0"/>
              <a:buChar char="•"/>
            </a:pPr>
            <a:r>
              <a:rPr lang="pl-PL" sz="1600" dirty="0"/>
              <a:t>Najpierw należy stworzyć ramy prawne funkcjonowania oraz wykorzystywania sztucznej inteligencji, a dopiero potem powinno się inwestować w jej rozwój. </a:t>
            </a:r>
          </a:p>
          <a:p>
            <a:pPr marL="285750" indent="-285750" rtl="0">
              <a:buFont typeface="Arial" panose="020B0604020202020204" pitchFamily="34" charset="0"/>
              <a:buChar char="•"/>
            </a:pPr>
            <a:r>
              <a:rPr lang="pl-PL" sz="1600" noProof="1"/>
              <a:t>Dążenie do wyznaczenia globalnego standardu.</a:t>
            </a:r>
          </a:p>
          <a:p>
            <a:pPr marL="285750" indent="-285750" rtl="0">
              <a:buFont typeface="Arial" panose="020B0604020202020204" pitchFamily="34" charset="0"/>
              <a:buChar char="•"/>
            </a:pPr>
            <a:r>
              <a:rPr lang="pl-PL" sz="1600" noProof="1"/>
              <a:t>Zdążyć przed latem.</a:t>
            </a:r>
          </a:p>
          <a:p>
            <a:pPr marL="285750" indent="-285750" rtl="0">
              <a:buFont typeface="Arial" panose="020B0604020202020204" pitchFamily="34" charset="0"/>
              <a:buChar char="•"/>
            </a:pPr>
            <a:r>
              <a:rPr lang="pl-PL" sz="1600" noProof="1"/>
              <a:t>Fałszywa dychotomia pomiędzy rozwojem opartym na kapitalistycznych wartościach a dobrostanem społeczeństwa i ochroną jego praw.</a:t>
            </a:r>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6</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394800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472437"/>
            <a:ext cx="6362064" cy="1240953"/>
          </a:xfrm>
        </p:spPr>
        <p:txBody>
          <a:bodyPr rtlCol="0"/>
          <a:lstStyle/>
          <a:p>
            <a:pPr algn="ctr" rtl="0">
              <a:lnSpc>
                <a:spcPct val="100000"/>
              </a:lnSpc>
            </a:pPr>
            <a:r>
              <a:rPr lang="pl-PL" sz="4400" noProof="1"/>
              <a:t>W stronę regulacji</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376039"/>
            <a:ext cx="7124700" cy="6491612"/>
          </a:xfrm>
        </p:spPr>
        <p:txBody>
          <a:bodyPr rtlCol="0"/>
          <a:lstStyle/>
          <a:p>
            <a:pPr marL="285750" indent="-285750" rtl="0">
              <a:buFont typeface="Arial" panose="020B0604020202020204" pitchFamily="34" charset="0"/>
              <a:buChar char="•"/>
            </a:pPr>
            <a:r>
              <a:rPr lang="pl-PL" sz="1600" dirty="0"/>
              <a:t>Podstawę prawną niniejszego wniosku stanowi przede wszystkim art. 114 Traktatu o Funkcjonowaniu Unii Europejskiej (TFUE), w którym przewidziano przyjęcie środków mających na celu zapewnienie ustanowienia i funkcjonowania rynku wewnętrznego. </a:t>
            </a:r>
          </a:p>
          <a:p>
            <a:pPr marL="285750" indent="-285750" rtl="0">
              <a:buFont typeface="Arial" panose="020B0604020202020204" pitchFamily="34" charset="0"/>
              <a:buChar char="•"/>
            </a:pPr>
            <a:r>
              <a:rPr lang="pl-PL" sz="1600" dirty="0"/>
              <a:t>Głównym celem niniejszego wniosku jest zapewnienie należytego funkcjonowania rynku wewnętrznego poprzez określenie zharmonizowanych przepisów dotyczących w szczególności opracowywania, wprowadzania do obrotu w Unii i wykorzystywania produktów i usług opartych na wykorzystaniu technologii AI lub stanowiących samodzielne systemy sztucznej inteligencji</a:t>
            </a:r>
            <a:endParaRPr lang="pl-PL" sz="1600" noProof="1"/>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7</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2089126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3A87B3-0A27-4EE9-979E-B69581E476F0}"/>
              </a:ext>
            </a:extLst>
          </p:cNvPr>
          <p:cNvSpPr>
            <a:spLocks noGrp="1"/>
          </p:cNvSpPr>
          <p:nvPr>
            <p:ph type="title"/>
          </p:nvPr>
        </p:nvSpPr>
        <p:spPr>
          <a:xfrm>
            <a:off x="5553075" y="472437"/>
            <a:ext cx="6362064" cy="1240953"/>
          </a:xfrm>
        </p:spPr>
        <p:txBody>
          <a:bodyPr rtlCol="0"/>
          <a:lstStyle/>
          <a:p>
            <a:pPr algn="ctr" rtl="0">
              <a:lnSpc>
                <a:spcPct val="100000"/>
              </a:lnSpc>
            </a:pPr>
            <a:r>
              <a:rPr lang="pl-PL" sz="4400" noProof="1"/>
              <a:t>W stronę regulacji</a:t>
            </a:r>
          </a:p>
        </p:txBody>
      </p:sp>
      <p:sp>
        <p:nvSpPr>
          <p:cNvPr id="6" name="Tekst — symbol zastępczy 5">
            <a:extLst>
              <a:ext uri="{FF2B5EF4-FFF2-40B4-BE49-F238E27FC236}">
                <a16:creationId xmlns:a16="http://schemas.microsoft.com/office/drawing/2014/main" id="{F3C89A40-EEAA-43AB-9A3A-B2CFDE450F1B}"/>
              </a:ext>
            </a:extLst>
          </p:cNvPr>
          <p:cNvSpPr>
            <a:spLocks noGrp="1"/>
          </p:cNvSpPr>
          <p:nvPr>
            <p:ph type="body" sz="quarter" idx="15"/>
          </p:nvPr>
        </p:nvSpPr>
        <p:spPr>
          <a:xfrm>
            <a:off x="5067300" y="1376039"/>
            <a:ext cx="7124700" cy="6491612"/>
          </a:xfrm>
        </p:spPr>
        <p:txBody>
          <a:bodyPr rtlCol="0"/>
          <a:lstStyle/>
          <a:p>
            <a:pPr marL="285750" indent="-285750" rtl="0">
              <a:buFont typeface="Arial" panose="020B0604020202020204" pitchFamily="34" charset="0"/>
              <a:buChar char="•"/>
            </a:pPr>
            <a:r>
              <a:rPr lang="pl-PL" sz="1400" dirty="0"/>
              <a:t>wariant 1: instrument legislacyjny UE ustanawiający </a:t>
            </a:r>
            <a:r>
              <a:rPr lang="pl-PL" sz="1400" dirty="0">
                <a:highlight>
                  <a:srgbClr val="FFFF00"/>
                </a:highlight>
              </a:rPr>
              <a:t>dobrowolny system etykietowania; </a:t>
            </a:r>
          </a:p>
          <a:p>
            <a:pPr marL="285750" indent="-285750" rtl="0">
              <a:buFont typeface="Arial" panose="020B0604020202020204" pitchFamily="34" charset="0"/>
              <a:buChar char="•"/>
            </a:pPr>
            <a:r>
              <a:rPr lang="pl-PL" sz="1400" dirty="0"/>
              <a:t>wariant 2: </a:t>
            </a:r>
            <a:r>
              <a:rPr lang="pl-PL" sz="1400" dirty="0">
                <a:highlight>
                  <a:srgbClr val="FFFF00"/>
                </a:highlight>
              </a:rPr>
              <a:t>podejście sektorowe ad hoc; </a:t>
            </a:r>
          </a:p>
          <a:p>
            <a:pPr marL="285750" indent="-285750" rtl="0">
              <a:buFont typeface="Arial" panose="020B0604020202020204" pitchFamily="34" charset="0"/>
              <a:buChar char="•"/>
            </a:pPr>
            <a:r>
              <a:rPr lang="pl-PL" sz="1400" dirty="0"/>
              <a:t>wariant 3: </a:t>
            </a:r>
            <a:r>
              <a:rPr lang="pl-PL" sz="1400" dirty="0">
                <a:highlight>
                  <a:srgbClr val="FFFF00"/>
                </a:highlight>
              </a:rPr>
              <a:t>horyzontalny instrument legislacyjny UE uwzględniający proporcjonalne podejście </a:t>
            </a:r>
            <a:r>
              <a:rPr lang="pl-PL" sz="1400" dirty="0">
                <a:highlight>
                  <a:srgbClr val="00FFFF"/>
                </a:highlight>
              </a:rPr>
              <a:t>oparte na analizie ryzyka; </a:t>
            </a:r>
          </a:p>
          <a:p>
            <a:pPr marL="285750" indent="-285750" rtl="0">
              <a:buFont typeface="Arial" panose="020B0604020202020204" pitchFamily="34" charset="0"/>
              <a:buChar char="•"/>
            </a:pPr>
            <a:r>
              <a:rPr lang="pl-PL" sz="1400" dirty="0"/>
              <a:t>wariant 3+: </a:t>
            </a:r>
            <a:r>
              <a:rPr lang="pl-PL" sz="1400" dirty="0">
                <a:highlight>
                  <a:srgbClr val="FFFF00"/>
                </a:highlight>
              </a:rPr>
              <a:t>horyzontalny instrument legislacyjny UE uwzględniający proporcjonalne podejście</a:t>
            </a:r>
            <a:r>
              <a:rPr lang="pl-PL" sz="1400" dirty="0"/>
              <a:t> </a:t>
            </a:r>
            <a:r>
              <a:rPr lang="pl-PL" sz="1400" dirty="0">
                <a:highlight>
                  <a:srgbClr val="00FFFF"/>
                </a:highlight>
              </a:rPr>
              <a:t>oparte na analizie ryzyka +</a:t>
            </a:r>
            <a:r>
              <a:rPr lang="pl-PL" sz="1400" dirty="0"/>
              <a:t> </a:t>
            </a:r>
            <a:r>
              <a:rPr lang="pl-PL" sz="1400" dirty="0">
                <a:highlight>
                  <a:srgbClr val="00FF00"/>
                </a:highlight>
              </a:rPr>
              <a:t>kodeksy postępowania dotyczące systemów sztucznej inteligencji nieobarczonych wysokim ryzykiem; </a:t>
            </a:r>
          </a:p>
          <a:p>
            <a:pPr marL="285750" indent="-285750" rtl="0">
              <a:buFont typeface="Arial" panose="020B0604020202020204" pitchFamily="34" charset="0"/>
              <a:buChar char="•"/>
            </a:pPr>
            <a:r>
              <a:rPr lang="pl-PL" sz="1400" dirty="0"/>
              <a:t>wariant 4: </a:t>
            </a:r>
            <a:r>
              <a:rPr lang="pl-PL" sz="1400" dirty="0">
                <a:highlight>
                  <a:srgbClr val="FFFF00"/>
                </a:highlight>
              </a:rPr>
              <a:t>horyzontalny instrument legislacyjny UE ustanawiający obowiązkowe wymogi dotyczące wszystkich systemów sztucznej inteligencji</a:t>
            </a:r>
            <a:r>
              <a:rPr lang="pl-PL" sz="1400" dirty="0"/>
              <a:t>, </a:t>
            </a:r>
            <a:r>
              <a:rPr lang="pl-PL" sz="1400" dirty="0">
                <a:highlight>
                  <a:srgbClr val="00FFFF"/>
                </a:highlight>
              </a:rPr>
              <a:t>niezależnie od ryzyka, jakie stwarzają. </a:t>
            </a:r>
            <a:endParaRPr lang="pl-PL" sz="1400" noProof="1">
              <a:highlight>
                <a:srgbClr val="00FFFF"/>
              </a:highlight>
            </a:endParaRPr>
          </a:p>
        </p:txBody>
      </p:sp>
      <p:sp>
        <p:nvSpPr>
          <p:cNvPr id="7" name="Numer slajdu — symbol zastępczy 6">
            <a:extLst>
              <a:ext uri="{FF2B5EF4-FFF2-40B4-BE49-F238E27FC236}">
                <a16:creationId xmlns:a16="http://schemas.microsoft.com/office/drawing/2014/main" id="{F29F8048-1E86-48F4-B246-D2F8C54B7EB1}"/>
              </a:ext>
            </a:extLst>
          </p:cNvPr>
          <p:cNvSpPr>
            <a:spLocks noGrp="1"/>
          </p:cNvSpPr>
          <p:nvPr>
            <p:ph type="sldNum" sz="quarter" idx="12"/>
          </p:nvPr>
        </p:nvSpPr>
        <p:spPr/>
        <p:txBody>
          <a:bodyPr rtlCol="0"/>
          <a:lstStyle/>
          <a:p>
            <a:pPr rtl="0"/>
            <a:fld id="{8C2E478F-E849-4A8C-AF1F-CBCC78A7CBFA}" type="slidenum">
              <a:rPr lang="pl-PL" noProof="1" smtClean="0"/>
              <a:pPr rtl="0"/>
              <a:t>8</a:t>
            </a:fld>
            <a:endParaRPr lang="pl-PL" noProof="1"/>
          </a:p>
        </p:txBody>
      </p:sp>
      <p:pic>
        <p:nvPicPr>
          <p:cNvPr id="10" name="Obraz — symbol zastępczy 7" descr="zbliżenie kodu komputera">
            <a:extLst>
              <a:ext uri="{FF2B5EF4-FFF2-40B4-BE49-F238E27FC236}">
                <a16:creationId xmlns:a16="http://schemas.microsoft.com/office/drawing/2014/main" id="{92ADD0AE-6EFA-4DD0-89D8-0EF50ECA90CA}"/>
              </a:ext>
            </a:extLst>
          </p:cNvPr>
          <p:cNvPicPr>
            <a:picLocks noGrp="1" noChangeAspect="1"/>
          </p:cNvPicPr>
          <p:nvPr>
            <p:ph type="pic" sz="quarter" idx="13"/>
          </p:nvPr>
        </p:nvPicPr>
        <p:blipFill rotWithShape="1">
          <a:blip r:embed="rId3">
            <a:extLst>
              <a:ext uri="{BEBA8EAE-BF5A-486C-A8C5-ECC9F3942E4B}">
                <a14:imgProps xmlns:a14="http://schemas.microsoft.com/office/drawing/2010/main">
                  <a14:imgLayer r:embed="rId4">
                    <a14:imgEffect>
                      <a14:saturation sat="0"/>
                    </a14:imgEffect>
                  </a14:imgLayer>
                </a14:imgProps>
              </a:ext>
            </a:extLst>
          </a:blip>
          <a:srcRect l="20370" r="20370"/>
          <a:stretch/>
        </p:blipFill>
        <p:spPr>
          <a:xfrm>
            <a:off x="0" y="0"/>
            <a:ext cx="5410200" cy="6858000"/>
          </a:xfrm>
        </p:spPr>
      </p:pic>
    </p:spTree>
    <p:extLst>
      <p:ext uri="{BB962C8B-B14F-4D97-AF65-F5344CB8AC3E}">
        <p14:creationId xmlns:p14="http://schemas.microsoft.com/office/powerpoint/2010/main" val="1677400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Obraz — symbol zastępczy 7" descr="zbliżenie kodu komputera">
            <a:extLst>
              <a:ext uri="{FF2B5EF4-FFF2-40B4-BE49-F238E27FC236}">
                <a16:creationId xmlns:a16="http://schemas.microsoft.com/office/drawing/2014/main" id="{1D5DB266-C804-437C-AED7-3D057820D244}"/>
              </a:ext>
            </a:extLst>
          </p:cNvPr>
          <p:cNvPicPr>
            <a:picLocks noGrp="1" noChangeAspect="1"/>
          </p:cNvPicPr>
          <p:nvPr>
            <p:ph type="pic" sz="quarter" idx="10"/>
          </p:nvPr>
        </p:nvPicPr>
        <p:blipFill rotWithShape="1">
          <a:blip r:embed="rId3">
            <a:alphaModFix amt="35000"/>
            <a:extLst>
              <a:ext uri="{BEBA8EAE-BF5A-486C-A8C5-ECC9F3942E4B}">
                <a14:imgProps xmlns:a14="http://schemas.microsoft.com/office/drawing/2010/main">
                  <a14:imgLayer r:embed="rId4">
                    <a14:imgEffect>
                      <a14:saturation sat="0"/>
                    </a14:imgEffect>
                  </a14:imgLayer>
                </a14:imgProps>
              </a:ext>
            </a:extLst>
          </a:blip>
          <a:srcRect t="7813" b="7813"/>
          <a:stretch/>
        </p:blipFill>
        <p:spPr>
          <a:xfrm>
            <a:off x="0" y="97654"/>
            <a:ext cx="12192000" cy="6858000"/>
          </a:xfrm>
        </p:spPr>
      </p:pic>
      <p:sp>
        <p:nvSpPr>
          <p:cNvPr id="2" name="Tekst — symbol zastępczy 1">
            <a:extLst>
              <a:ext uri="{FF2B5EF4-FFF2-40B4-BE49-F238E27FC236}">
                <a16:creationId xmlns:a16="http://schemas.microsoft.com/office/drawing/2014/main" id="{DAF72BBC-FC90-4B63-96CA-ABED853DBAD0}"/>
              </a:ext>
            </a:extLst>
          </p:cNvPr>
          <p:cNvSpPr>
            <a:spLocks noGrp="1"/>
          </p:cNvSpPr>
          <p:nvPr>
            <p:ph type="body" sz="quarter" idx="11"/>
          </p:nvPr>
        </p:nvSpPr>
        <p:spPr>
          <a:xfrm>
            <a:off x="479394" y="1394004"/>
            <a:ext cx="11478827" cy="3404970"/>
          </a:xfrm>
        </p:spPr>
        <p:txBody>
          <a:bodyPr rtlCol="0"/>
          <a:lstStyle/>
          <a:p>
            <a:r>
              <a:rPr lang="pl-PL" sz="2800" i="1" dirty="0"/>
              <a:t>„Sztuczna inteligencja powinna działać na rzecz ludzi i społeczeństwa, a ostatecznym celem jest zwiększenie dobrostanu człowieka.”</a:t>
            </a:r>
            <a:endParaRPr lang="pl-PL" sz="2800" i="1" noProof="1"/>
          </a:p>
          <a:p>
            <a:pPr rtl="0"/>
            <a:r>
              <a:rPr lang="pl-PL" sz="2800" i="1" noProof="1"/>
              <a:t>„zapewnienie, aby systemy sztucznej inteligencji wprowadzane do obrotu w Unii i znajdujące się w użyciu były bezpieczne i zgodne z obowiązującym prawem w obszarze praw podstawowych oraz  z unijnymi wartościami;”</a:t>
            </a:r>
          </a:p>
          <a:p>
            <a:pPr rtl="0"/>
            <a:endParaRPr lang="pl-PL" noProof="1"/>
          </a:p>
        </p:txBody>
      </p:sp>
      <p:sp>
        <p:nvSpPr>
          <p:cNvPr id="4" name="Tytuł 3">
            <a:extLst>
              <a:ext uri="{FF2B5EF4-FFF2-40B4-BE49-F238E27FC236}">
                <a16:creationId xmlns:a16="http://schemas.microsoft.com/office/drawing/2014/main" id="{639EF527-FD3E-4E71-BB4B-79B9CFDBDC0F}"/>
              </a:ext>
            </a:extLst>
          </p:cNvPr>
          <p:cNvSpPr>
            <a:spLocks noGrp="1"/>
          </p:cNvSpPr>
          <p:nvPr>
            <p:ph type="title"/>
          </p:nvPr>
        </p:nvSpPr>
        <p:spPr>
          <a:xfrm>
            <a:off x="3905434" y="5455834"/>
            <a:ext cx="4114800" cy="421480"/>
          </a:xfrm>
        </p:spPr>
        <p:txBody>
          <a:bodyPr/>
          <a:lstStyle/>
          <a:p>
            <a:r>
              <a:rPr lang="pl-PL" noProof="1"/>
              <a:t>Akt w sprawie sztucznej inteligencj - uzasadnienie</a:t>
            </a:r>
            <a:endParaRPr lang="pl-PL" dirty="0"/>
          </a:p>
        </p:txBody>
      </p:sp>
    </p:spTree>
    <p:extLst>
      <p:ext uri="{BB962C8B-B14F-4D97-AF65-F5344CB8AC3E}">
        <p14:creationId xmlns:p14="http://schemas.microsoft.com/office/powerpoint/2010/main" val="839779156"/>
      </p:ext>
    </p:extLst>
  </p:cSld>
  <p:clrMapOvr>
    <a:masterClrMapping/>
  </p:clrMapOvr>
</p:sld>
</file>

<file path=ppt/theme/theme1.xml><?xml version="1.0" encoding="utf-8"?>
<a:theme xmlns:a="http://schemas.openxmlformats.org/drawingml/2006/main" name="Motyw pakietu Office">
  <a:themeElements>
    <a:clrScheme name="Custom 5">
      <a:dk1>
        <a:sysClr val="windowText" lastClr="000000"/>
      </a:dk1>
      <a:lt1>
        <a:sysClr val="window" lastClr="FFFFFF"/>
      </a:lt1>
      <a:dk2>
        <a:srgbClr val="44546A"/>
      </a:dk2>
      <a:lt2>
        <a:srgbClr val="E7E6E6"/>
      </a:lt2>
      <a:accent1>
        <a:srgbClr val="A53F52"/>
      </a:accent1>
      <a:accent2>
        <a:srgbClr val="E99757"/>
      </a:accent2>
      <a:accent3>
        <a:srgbClr val="2F3342"/>
      </a:accent3>
      <a:accent4>
        <a:srgbClr val="2C2153"/>
      </a:accent4>
      <a:accent5>
        <a:srgbClr val="01023B"/>
      </a:accent5>
      <a:accent6>
        <a:srgbClr val="7F7F7F"/>
      </a:accent6>
      <a:hlink>
        <a:srgbClr val="3A3838"/>
      </a:hlink>
      <a:folHlink>
        <a:srgbClr val="D0CEC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0139528_TF55661986_Win32" id="{129B2495-02D2-4F23-B393-92BE6E78F37A}" vid="{B00543D9-08DB-40D7-943A-1F47FC027229}"/>
    </a:ext>
  </a:extLst>
</a:theme>
</file>

<file path=ppt/theme/theme2.xml><?xml version="1.0" encoding="utf-8"?>
<a:theme xmlns:a="http://schemas.openxmlformats.org/drawingml/2006/main" name="Motyw pakietu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3D9F223-918A-45AF-9B53-56AB9E5E2182}">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1B7E2D32-4FDD-4266-880C-17595B801432}">
  <ds:schemaRefs>
    <ds:schemaRef ds:uri="http://schemas.microsoft.com/sharepoint/v3/contenttype/forms"/>
  </ds:schemaRefs>
</ds:datastoreItem>
</file>

<file path=customXml/itemProps3.xml><?xml version="1.0" encoding="utf-8"?>
<ds:datastoreItem xmlns:ds="http://schemas.openxmlformats.org/officeDocument/2006/customXml" ds:itemID="{55BB9993-D5F9-46FA-B2E5-80E3632E98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{0A52F975-D54A-49AE-A191-C2A4A58B177E}tf55661986_win32</Template>
  <TotalTime>8578</TotalTime>
  <Words>1868</Words>
  <Application>Microsoft Office PowerPoint</Application>
  <PresentationFormat>Panoramiczny</PresentationFormat>
  <Paragraphs>182</Paragraphs>
  <Slides>25</Slides>
  <Notes>24</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25</vt:i4>
      </vt:variant>
    </vt:vector>
  </HeadingPairs>
  <TitlesOfParts>
    <vt:vector size="30" baseType="lpstr">
      <vt:lpstr>Arial</vt:lpstr>
      <vt:lpstr>Calibri</vt:lpstr>
      <vt:lpstr>Calibri Light</vt:lpstr>
      <vt:lpstr>Wingdings</vt:lpstr>
      <vt:lpstr>Motyw pakietu Office</vt:lpstr>
      <vt:lpstr>Sztuczna inteligencja w prawie UE  a ochrona praw podstawowych</vt:lpstr>
      <vt:lpstr>Prezentacja programu PowerPoint</vt:lpstr>
      <vt:lpstr>Prezentacja programu PowerPoint</vt:lpstr>
      <vt:lpstr>W stronę regulacji</vt:lpstr>
      <vt:lpstr>W stronę regulacji</vt:lpstr>
      <vt:lpstr>W stronę regulacji</vt:lpstr>
      <vt:lpstr>W stronę regulacji</vt:lpstr>
      <vt:lpstr>W stronę regulacji</vt:lpstr>
      <vt:lpstr>Akt w sprawie sztucznej inteligencj - uzasadnienie</vt:lpstr>
      <vt:lpstr>Problemy natury definicyjnej</vt:lpstr>
      <vt:lpstr>Problemy natury definicyjnej</vt:lpstr>
      <vt:lpstr>AI a prawa podstawowe - zagrożenia</vt:lpstr>
      <vt:lpstr>Raport naprawić przyszłość – Sztuczna inteligencja a prawa podstawowe.</vt:lpstr>
      <vt:lpstr>Zakres podmiotowy rozporządzenia</vt:lpstr>
      <vt:lpstr>Zakres podmiotowy rozporządzenia</vt:lpstr>
      <vt:lpstr>Zakres przedmiotowy – analiza ryzyka</vt:lpstr>
      <vt:lpstr>Zakres przedmiotowy – analiza ryzyka</vt:lpstr>
      <vt:lpstr>Akt w sprawie sztucznej inteligencj</vt:lpstr>
      <vt:lpstr>Akt w sprawie sztucznej inteligencj</vt:lpstr>
      <vt:lpstr>Akt w sprawie sztucznej inteligencj</vt:lpstr>
      <vt:lpstr>Wysokie ryzyko – zał 3</vt:lpstr>
      <vt:lpstr>Wysokie ryzyko – zał 3</vt:lpstr>
      <vt:lpstr>Ochrona - Wysokie ryzyko</vt:lpstr>
      <vt:lpstr>Ocena rozwiązań</vt:lpstr>
      <vt:lpstr>Dziękuję za uwagę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Ochrona praw podstawowych obywatela w obliczu stosowania sztucznej inteligencji przez e-administrację</dc:title>
  <dc:creator>Jakub Kozłowski</dc:creator>
  <cp:lastModifiedBy>Jakub Kozłowski</cp:lastModifiedBy>
  <cp:revision>39</cp:revision>
  <dcterms:created xsi:type="dcterms:W3CDTF">2022-06-07T15:48:36Z</dcterms:created>
  <dcterms:modified xsi:type="dcterms:W3CDTF">2023-01-27T16:14:00Z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