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71" r:id="rId4"/>
    <p:sldId id="272" r:id="rId5"/>
    <p:sldId id="273" r:id="rId6"/>
    <p:sldId id="274" r:id="rId7"/>
    <p:sldId id="275"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302A-5084-4533-9DC9-4CA3AFB73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A7C43-86E1-4AE9-BDE2-0AC2E739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A4B86-5BD1-4BCE-88C8-0C2262C44D42}"/>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5AC702BA-226C-4162-A3C7-E5222D3B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16D2-258E-408D-82CA-97B37D5D0F18}"/>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42514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3B3-6F5F-48C9-B68C-9750EC7C5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0FCC-3497-466C-BA3C-277B49A65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761B8-CA09-49C5-A4EA-C18A7B7B6FAC}"/>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B78A4A31-677E-4B4D-8267-1DA24513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7D5F-CBF7-443D-99F4-F01F6C748FD2}"/>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6412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DFA6D-AD29-4E27-8B34-18CC1D2F4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555C6-1CE7-480E-9394-7DBBFBE0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69B4B-0428-4BE0-A469-FB1EC4B27D56}"/>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CBDA12D7-2FDD-432E-893D-5E5DED3E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3A4E-767D-482F-A49C-937A81987A0B}"/>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4865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14-599C-400E-8CA9-3699648A5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0B67-39F6-42AB-9ADB-1523C36E4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D5CD1-5295-47BE-A239-129A558F6CD3}"/>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EB1FDD2B-686C-484A-B27D-603E9375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FA48-4355-4E7A-AE2E-6B378459A93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3985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5FC6-C0F1-4B68-9B9D-FA364B065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77CA4-D3B9-426B-A155-EA99366C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A3876-52B8-4D75-AF1E-1856CF539D6E}"/>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CB6FFF3C-90B0-4AB8-B804-A90BCA3A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ED0F-6FF6-45F7-8293-44B853ED9944}"/>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2892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806B-E34A-47DE-B03F-E72EDDDB0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0DC4E-6627-4850-BF76-6A6EDB3CF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24E54-4C5B-42B0-9727-7CF45166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7B2A-8B8A-4B32-9D21-618440C25D24}"/>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6" name="Footer Placeholder 5">
            <a:extLst>
              <a:ext uri="{FF2B5EF4-FFF2-40B4-BE49-F238E27FC236}">
                <a16:creationId xmlns:a16="http://schemas.microsoft.com/office/drawing/2014/main" id="{505D1612-021D-45E4-94FC-B5202BBC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45A4-A855-46C6-B700-E14825E9B5F5}"/>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4819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2EA-BD61-49C0-B4D7-F97A1C4F6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A0100-D204-418C-9D4F-9BD1E64C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DB35-F168-40F4-97A8-DA116922D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07B3-5CB0-4F02-B449-7EF4C71F1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E508-BA3B-417E-9F61-F3E9251FD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83CFD-F158-4976-A322-D93D136ECD6A}"/>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8" name="Footer Placeholder 7">
            <a:extLst>
              <a:ext uri="{FF2B5EF4-FFF2-40B4-BE49-F238E27FC236}">
                <a16:creationId xmlns:a16="http://schemas.microsoft.com/office/drawing/2014/main" id="{A7D83CE3-8065-47AD-B5EA-B1DED62A7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99CCE-EACE-48FD-954F-D8FFF22175FC}"/>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95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D20-D6A8-4A75-A4C6-824468D4D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AAB9-F2DB-4BCC-8079-BEF9534F773F}"/>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4" name="Footer Placeholder 3">
            <a:extLst>
              <a:ext uri="{FF2B5EF4-FFF2-40B4-BE49-F238E27FC236}">
                <a16:creationId xmlns:a16="http://schemas.microsoft.com/office/drawing/2014/main" id="{BAFB00E1-9B4F-4CAB-A907-8565D6923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3606A-B187-44D0-81E5-AD04E3FB9D47}"/>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2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B453B-CFA4-49FA-8BD8-43B0EF564524}"/>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3" name="Footer Placeholder 2">
            <a:extLst>
              <a:ext uri="{FF2B5EF4-FFF2-40B4-BE49-F238E27FC236}">
                <a16:creationId xmlns:a16="http://schemas.microsoft.com/office/drawing/2014/main" id="{A0D72B8F-EE88-4CA5-82A0-8900A71EA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936B1-B27F-44FA-8468-E0CCDB4E547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9461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9EF2-7EDA-4785-A9C0-F0603148A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A8861-04CC-48A2-BDE1-940FB233B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3168D-72C3-4C29-AE2F-37154022C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1D638-544A-401D-8639-DD7D343329CD}"/>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6" name="Footer Placeholder 5">
            <a:extLst>
              <a:ext uri="{FF2B5EF4-FFF2-40B4-BE49-F238E27FC236}">
                <a16:creationId xmlns:a16="http://schemas.microsoft.com/office/drawing/2014/main" id="{3B71C130-D40A-4BAD-92E4-4ACA87679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BCFFE-4F58-44B5-8358-2BB68F58E696}"/>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7491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1349-CB26-4679-83B8-B5AF202F7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1D1EB-B664-47AA-A3F4-8CFC0138A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70251-6778-4CD9-B6B4-4EB07ABE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D03DC-88BB-4A30-9D52-00945FC4609A}"/>
              </a:ext>
            </a:extLst>
          </p:cNvPr>
          <p:cNvSpPr>
            <a:spLocks noGrp="1"/>
          </p:cNvSpPr>
          <p:nvPr>
            <p:ph type="dt" sz="half" idx="10"/>
          </p:nvPr>
        </p:nvSpPr>
        <p:spPr/>
        <p:txBody>
          <a:bodyPr/>
          <a:lstStyle/>
          <a:p>
            <a:fld id="{B2B0D56A-828B-4070-A44C-2CD0141DFF4B}" type="datetimeFigureOut">
              <a:rPr lang="en-US" smtClean="0"/>
              <a:t>5/1/2023</a:t>
            </a:fld>
            <a:endParaRPr lang="en-US"/>
          </a:p>
        </p:txBody>
      </p:sp>
      <p:sp>
        <p:nvSpPr>
          <p:cNvPr id="6" name="Footer Placeholder 5">
            <a:extLst>
              <a:ext uri="{FF2B5EF4-FFF2-40B4-BE49-F238E27FC236}">
                <a16:creationId xmlns:a16="http://schemas.microsoft.com/office/drawing/2014/main" id="{91BB5B7C-9EB9-4885-8287-FC317D91D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BC1B-D3B6-4E45-8FFB-7FC75BA503E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3791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B111-D886-4C38-BE1D-1D66DA57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8B695-8F55-4359-8801-6221ACB8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D71E-BB28-46B0-8D54-59C441D0A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D56A-828B-4070-A44C-2CD0141DFF4B}" type="datetimeFigureOut">
              <a:rPr lang="en-US" smtClean="0"/>
              <a:t>5/1/2023</a:t>
            </a:fld>
            <a:endParaRPr lang="en-US"/>
          </a:p>
        </p:txBody>
      </p:sp>
      <p:sp>
        <p:nvSpPr>
          <p:cNvPr id="5" name="Footer Placeholder 4">
            <a:extLst>
              <a:ext uri="{FF2B5EF4-FFF2-40B4-BE49-F238E27FC236}">
                <a16:creationId xmlns:a16="http://schemas.microsoft.com/office/drawing/2014/main" id="{EE20CAA3-6483-493D-95A6-1A6D3F20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F0061-4612-4FB7-8E05-BB2C2A48C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B686-27FB-452E-982D-B140F2B4B3B0}" type="slidenum">
              <a:rPr lang="en-US" smtClean="0"/>
              <a:t>‹#›</a:t>
            </a:fld>
            <a:endParaRPr lang="en-US"/>
          </a:p>
        </p:txBody>
      </p:sp>
    </p:spTree>
    <p:extLst>
      <p:ext uri="{BB962C8B-B14F-4D97-AF65-F5344CB8AC3E}">
        <p14:creationId xmlns:p14="http://schemas.microsoft.com/office/powerpoint/2010/main" val="309302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74A6A9-41FF-4E33-AFA8-F9F81436A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21D730E-1F97-4071-B143-B05E6D2599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 name="Freeform: Shape 11">
              <a:extLst>
                <a:ext uri="{FF2B5EF4-FFF2-40B4-BE49-F238E27FC236}">
                  <a16:creationId xmlns:a16="http://schemas.microsoft.com/office/drawing/2014/main" id="{B3849C6A-9EE5-4604-8EAE-DD4796B79D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8677BE-069B-4A4D-8732-E26B6EF567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9A575B-DD07-4388-963B-0AF3FDDCF3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55285E4-21EB-4EC1-AB8E-36E881E89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A0C77B5-3FAA-4D4F-9555-89D751608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46556D-445B-4CD0-87A0-02A30BD1B1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Title 1">
            <a:extLst>
              <a:ext uri="{FF2B5EF4-FFF2-40B4-BE49-F238E27FC236}">
                <a16:creationId xmlns:a16="http://schemas.microsoft.com/office/drawing/2014/main" id="{154397A9-0F37-4226-BFB8-63D9F43D2092}"/>
              </a:ext>
            </a:extLst>
          </p:cNvPr>
          <p:cNvSpPr txBox="1">
            <a:spLocks/>
          </p:cNvSpPr>
          <p:nvPr/>
        </p:nvSpPr>
        <p:spPr>
          <a:xfrm>
            <a:off x="472718" y="1480954"/>
            <a:ext cx="11246258" cy="2919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ONLIFE: Empower hybrid Competences for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j-ea"/>
                <a:cs typeface="+mj-cs"/>
              </a:rPr>
              <a:t>Onlife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Adaptable Teaching in School Education in times of pandemic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Brussels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3 May 2023, European Parliament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Reference Number: 2020-1-PL01-KA226-SCH-095529</a:t>
            </a:r>
          </a:p>
        </p:txBody>
      </p:sp>
      <p:sp>
        <p:nvSpPr>
          <p:cNvPr id="20" name="Subtitle 9">
            <a:extLst>
              <a:ext uri="{FF2B5EF4-FFF2-40B4-BE49-F238E27FC236}">
                <a16:creationId xmlns:a16="http://schemas.microsoft.com/office/drawing/2014/main" id="{12B52C84-EF62-49D9-B058-5CA4EDDAC167}"/>
              </a:ext>
            </a:extLst>
          </p:cNvPr>
          <p:cNvSpPr txBox="1">
            <a:spLocks/>
          </p:cNvSpPr>
          <p:nvPr/>
        </p:nvSpPr>
        <p:spPr>
          <a:xfrm>
            <a:off x="472718" y="4449348"/>
            <a:ext cx="11532093"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Title</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r>
              <a:rPr kumimoji="0" lang="pl-PL"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r>
              <a:rPr kumimoji="0" lang="pl-PL" sz="24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Welcome</a:t>
            </a:r>
            <a:r>
              <a:rPr kumimoji="0" lang="pl-PL"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to the </a:t>
            </a:r>
            <a:r>
              <a:rPr kumimoji="0" lang="pl-PL" sz="24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project</a:t>
            </a:r>
            <a:r>
              <a:rPr kumimoji="0" lang="pl-PL"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r>
              <a:rPr kumimoji="0" lang="pl-PL" sz="24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background</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Presenter</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r>
              <a:rPr kumimoji="0" lang="pl-PL"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Tomasz Szemberg</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1" name="Picture 20">
            <a:extLst>
              <a:ext uri="{FF2B5EF4-FFF2-40B4-BE49-F238E27FC236}">
                <a16:creationId xmlns:a16="http://schemas.microsoft.com/office/drawing/2014/main" id="{BD0D427D-58EB-4F30-957E-BE74DEF67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485" y="5656406"/>
            <a:ext cx="4004092" cy="927987"/>
          </a:xfrm>
          <a:prstGeom prst="rect">
            <a:avLst/>
          </a:prstGeom>
        </p:spPr>
      </p:pic>
      <p:sp>
        <p:nvSpPr>
          <p:cNvPr id="22" name="TextBox 21">
            <a:extLst>
              <a:ext uri="{FF2B5EF4-FFF2-40B4-BE49-F238E27FC236}">
                <a16:creationId xmlns:a16="http://schemas.microsoft.com/office/drawing/2014/main" id="{304BFC80-EB90-494E-88F9-8E6C86008CC6}"/>
              </a:ext>
            </a:extLst>
          </p:cNvPr>
          <p:cNvSpPr txBox="1"/>
          <p:nvPr/>
        </p:nvSpPr>
        <p:spPr>
          <a:xfrm>
            <a:off x="292621" y="5928709"/>
            <a:ext cx="7479377"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project has been funded with support from the European Commission. This PowerPoint reflects the views only of the author, and the Commission cannot be held responsible for any use which may be made of the information contained herein.</a:t>
            </a:r>
          </a:p>
        </p:txBody>
      </p:sp>
      <p:pic>
        <p:nvPicPr>
          <p:cNvPr id="3" name="Picture 2">
            <a:extLst>
              <a:ext uri="{FF2B5EF4-FFF2-40B4-BE49-F238E27FC236}">
                <a16:creationId xmlns:a16="http://schemas.microsoft.com/office/drawing/2014/main" id="{29FFED3E-5E71-C62C-51FF-4558FC3A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95" y="49388"/>
            <a:ext cx="1750704" cy="1743798"/>
          </a:xfrm>
          <a:prstGeom prst="rect">
            <a:avLst/>
          </a:prstGeom>
        </p:spPr>
      </p:pic>
    </p:spTree>
    <p:extLst>
      <p:ext uri="{BB962C8B-B14F-4D97-AF65-F5344CB8AC3E}">
        <p14:creationId xmlns:p14="http://schemas.microsoft.com/office/powerpoint/2010/main" val="2996555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The </a:t>
            </a:r>
            <a:r>
              <a:rPr lang="pl-PL" sz="3600" b="1" dirty="0" err="1" smtClean="0">
                <a:solidFill>
                  <a:schemeClr val="tx2"/>
                </a:solidFill>
              </a:rPr>
              <a:t>day</a:t>
            </a:r>
            <a:r>
              <a:rPr lang="pl-PL" sz="3600" b="1" dirty="0" smtClean="0">
                <a:solidFill>
                  <a:schemeClr val="tx2"/>
                </a:solidFill>
              </a:rPr>
              <a:t> </a:t>
            </a:r>
            <a:r>
              <a:rPr lang="pl-PL" sz="3600" b="1" dirty="0" err="1" smtClean="0">
                <a:solidFill>
                  <a:schemeClr val="tx2"/>
                </a:solidFill>
              </a:rPr>
              <a:t>after</a:t>
            </a:r>
            <a:r>
              <a:rPr lang="pl-PL" sz="3600" b="1" dirty="0" smtClean="0">
                <a:solidFill>
                  <a:schemeClr val="tx2"/>
                </a:solidFill>
              </a:rPr>
              <a:t> (March 14, 2020)</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lstStyle/>
          <a:p>
            <a:pPr marL="0" indent="0">
              <a:buNone/>
            </a:pPr>
            <a:r>
              <a:rPr lang="pl-PL" dirty="0" smtClean="0"/>
              <a:t>The </a:t>
            </a:r>
            <a:r>
              <a:rPr lang="pl-PL" dirty="0" err="1" smtClean="0"/>
              <a:t>Main</a:t>
            </a:r>
            <a:r>
              <a:rPr lang="pl-PL" dirty="0" smtClean="0"/>
              <a:t> Market in </a:t>
            </a:r>
            <a:r>
              <a:rPr lang="pl-PL" dirty="0" err="1" smtClean="0"/>
              <a:t>Krakow</a:t>
            </a:r>
            <a:endParaRPr lang="en-GB" dirty="0"/>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05511" y="1867769"/>
            <a:ext cx="5330043" cy="4215156"/>
          </a:xfrm>
          <a:prstGeom prst="rect">
            <a:avLst/>
          </a:prstGeom>
        </p:spPr>
      </p:pic>
    </p:spTree>
    <p:extLst>
      <p:ext uri="{BB962C8B-B14F-4D97-AF65-F5344CB8AC3E}">
        <p14:creationId xmlns:p14="http://schemas.microsoft.com/office/powerpoint/2010/main" val="189347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Three </a:t>
            </a:r>
            <a:r>
              <a:rPr lang="pl-PL" sz="3600" b="1" dirty="0" err="1" smtClean="0">
                <a:solidFill>
                  <a:schemeClr val="tx2"/>
                </a:solidFill>
              </a:rPr>
              <a:t>days</a:t>
            </a:r>
            <a:r>
              <a:rPr lang="pl-PL" sz="3600" b="1" dirty="0" smtClean="0">
                <a:solidFill>
                  <a:schemeClr val="tx2"/>
                </a:solidFill>
              </a:rPr>
              <a:t> </a:t>
            </a:r>
            <a:r>
              <a:rPr lang="pl-PL" sz="3600" b="1" dirty="0" err="1" smtClean="0">
                <a:solidFill>
                  <a:schemeClr val="tx2"/>
                </a:solidFill>
              </a:rPr>
              <a:t>after</a:t>
            </a:r>
            <a:r>
              <a:rPr lang="pl-PL" sz="3600" b="1" dirty="0" smtClean="0">
                <a:solidFill>
                  <a:schemeClr val="tx2"/>
                </a:solidFill>
              </a:rPr>
              <a:t> (March 16, 2020)</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a:xfrm>
            <a:off x="838200" y="1825625"/>
            <a:ext cx="2800546" cy="4351338"/>
          </a:xfrm>
        </p:spPr>
        <p:txBody>
          <a:bodyPr/>
          <a:lstStyle/>
          <a:p>
            <a:pPr marL="0" indent="0">
              <a:buNone/>
            </a:pPr>
            <a:r>
              <a:rPr lang="pl-PL" dirty="0" err="1" smtClean="0"/>
              <a:t>Building</a:t>
            </a:r>
            <a:r>
              <a:rPr lang="pl-PL" dirty="0" smtClean="0"/>
              <a:t> </a:t>
            </a:r>
            <a:r>
              <a:rPr lang="pl-PL" dirty="0" err="1" smtClean="0"/>
              <a:t>up</a:t>
            </a:r>
            <a:r>
              <a:rPr lang="pl-PL" dirty="0" smtClean="0"/>
              <a:t> </a:t>
            </a:r>
            <a:r>
              <a:rPr lang="pl-PL" dirty="0" err="1" smtClean="0"/>
              <a:t>an</a:t>
            </a:r>
            <a:r>
              <a:rPr lang="pl-PL" dirty="0" smtClean="0"/>
              <a:t> online </a:t>
            </a:r>
            <a:r>
              <a:rPr lang="pl-PL" dirty="0" err="1" smtClean="0"/>
              <a:t>teaching</a:t>
            </a:r>
            <a:r>
              <a:rPr lang="pl-PL" dirty="0" smtClean="0"/>
              <a:t> </a:t>
            </a:r>
            <a:r>
              <a:rPr lang="pl-PL" dirty="0" err="1" smtClean="0"/>
              <a:t>stage</a:t>
            </a:r>
            <a:endParaRPr lang="en-GB" dirty="0"/>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2305" y="1894788"/>
            <a:ext cx="6243687" cy="4682765"/>
          </a:xfrm>
          <a:prstGeom prst="rect">
            <a:avLst/>
          </a:prstGeom>
        </p:spPr>
      </p:pic>
    </p:spTree>
    <p:extLst>
      <p:ext uri="{BB962C8B-B14F-4D97-AF65-F5344CB8AC3E}">
        <p14:creationId xmlns:p14="http://schemas.microsoft.com/office/powerpoint/2010/main" val="307160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Four</a:t>
            </a:r>
            <a:r>
              <a:rPr lang="pl-PL" sz="3600" b="1" dirty="0" smtClean="0">
                <a:solidFill>
                  <a:schemeClr val="tx2"/>
                </a:solidFill>
              </a:rPr>
              <a:t> </a:t>
            </a:r>
            <a:r>
              <a:rPr lang="pl-PL" sz="3600" b="1" dirty="0" err="1" smtClean="0">
                <a:solidFill>
                  <a:schemeClr val="tx2"/>
                </a:solidFill>
              </a:rPr>
              <a:t>days</a:t>
            </a:r>
            <a:r>
              <a:rPr lang="pl-PL" sz="3600" b="1" dirty="0" smtClean="0">
                <a:solidFill>
                  <a:schemeClr val="tx2"/>
                </a:solidFill>
              </a:rPr>
              <a:t> </a:t>
            </a:r>
            <a:r>
              <a:rPr lang="pl-PL" sz="3600" b="1" dirty="0" err="1" smtClean="0">
                <a:solidFill>
                  <a:schemeClr val="tx2"/>
                </a:solidFill>
              </a:rPr>
              <a:t>after</a:t>
            </a:r>
            <a:r>
              <a:rPr lang="pl-PL" sz="3600" b="1" dirty="0" smtClean="0">
                <a:solidFill>
                  <a:schemeClr val="tx2"/>
                </a:solidFill>
              </a:rPr>
              <a:t> (March 17, 2020)</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a:xfrm>
            <a:off x="838200" y="1825625"/>
            <a:ext cx="2800546" cy="4351338"/>
          </a:xfrm>
        </p:spPr>
        <p:txBody>
          <a:bodyPr/>
          <a:lstStyle/>
          <a:p>
            <a:pPr marL="0" indent="0">
              <a:buNone/>
            </a:pPr>
            <a:r>
              <a:rPr lang="pl-PL" dirty="0" smtClean="0"/>
              <a:t>The </a:t>
            </a:r>
            <a:r>
              <a:rPr lang="pl-PL" dirty="0" err="1" smtClean="0"/>
              <a:t>first</a:t>
            </a:r>
            <a:r>
              <a:rPr lang="pl-PL" dirty="0" smtClean="0"/>
              <a:t> online </a:t>
            </a:r>
            <a:r>
              <a:rPr lang="pl-PL" dirty="0" err="1" smtClean="0"/>
              <a:t>research</a:t>
            </a:r>
            <a:r>
              <a:rPr lang="pl-PL" dirty="0" smtClean="0"/>
              <a:t> </a:t>
            </a:r>
            <a:r>
              <a:rPr lang="pl-PL" dirty="0" err="1" smtClean="0"/>
              <a:t>seminar</a:t>
            </a:r>
            <a:r>
              <a:rPr lang="pl-PL" dirty="0" smtClean="0"/>
              <a:t> on </a:t>
            </a:r>
            <a:r>
              <a:rPr lang="pl-PL" dirty="0" err="1" smtClean="0"/>
              <a:t>algebraic</a:t>
            </a:r>
            <a:r>
              <a:rPr lang="pl-PL" dirty="0" smtClean="0"/>
              <a:t> geometry</a:t>
            </a:r>
            <a:endParaRPr lang="en-GB"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746" y="1318438"/>
            <a:ext cx="7337196" cy="5502897"/>
          </a:xfrm>
          <a:prstGeom prst="rect">
            <a:avLst/>
          </a:prstGeom>
        </p:spPr>
      </p:pic>
    </p:spTree>
    <p:extLst>
      <p:ext uri="{BB962C8B-B14F-4D97-AF65-F5344CB8AC3E}">
        <p14:creationId xmlns:p14="http://schemas.microsoft.com/office/powerpoint/2010/main" val="406919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Two</a:t>
            </a:r>
            <a:r>
              <a:rPr lang="pl-PL" sz="3600" b="1" dirty="0" smtClean="0">
                <a:solidFill>
                  <a:schemeClr val="tx2"/>
                </a:solidFill>
              </a:rPr>
              <a:t> </a:t>
            </a:r>
            <a:r>
              <a:rPr lang="pl-PL" sz="3600" b="1" dirty="0" err="1" smtClean="0">
                <a:solidFill>
                  <a:schemeClr val="tx2"/>
                </a:solidFill>
              </a:rPr>
              <a:t>months</a:t>
            </a:r>
            <a:r>
              <a:rPr lang="pl-PL" sz="3600" b="1" dirty="0" smtClean="0">
                <a:solidFill>
                  <a:schemeClr val="tx2"/>
                </a:solidFill>
              </a:rPr>
              <a:t> </a:t>
            </a:r>
            <a:r>
              <a:rPr lang="pl-PL" sz="3600" b="1" dirty="0" err="1" smtClean="0">
                <a:solidFill>
                  <a:schemeClr val="tx2"/>
                </a:solidFill>
              </a:rPr>
              <a:t>after</a:t>
            </a:r>
            <a:r>
              <a:rPr lang="pl-PL" sz="3600" b="1" dirty="0" smtClean="0">
                <a:solidFill>
                  <a:schemeClr val="tx2"/>
                </a:solidFill>
              </a:rPr>
              <a:t> (May 13, 2020)</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a:xfrm>
            <a:off x="838200" y="1825625"/>
            <a:ext cx="2800546" cy="4351338"/>
          </a:xfrm>
        </p:spPr>
        <p:txBody>
          <a:bodyPr/>
          <a:lstStyle/>
          <a:p>
            <a:pPr marL="0" indent="0">
              <a:buNone/>
            </a:pPr>
            <a:r>
              <a:rPr lang="pl-PL" dirty="0" smtClean="0"/>
              <a:t>The </a:t>
            </a:r>
            <a:r>
              <a:rPr lang="pl-PL" dirty="0" err="1" smtClean="0"/>
              <a:t>first</a:t>
            </a:r>
            <a:r>
              <a:rPr lang="pl-PL" dirty="0" smtClean="0"/>
              <a:t> face to face </a:t>
            </a:r>
            <a:r>
              <a:rPr lang="pl-PL" dirty="0" err="1" smtClean="0"/>
              <a:t>conspiracy</a:t>
            </a:r>
            <a:r>
              <a:rPr lang="pl-PL" dirty="0" smtClean="0"/>
              <a:t>  </a:t>
            </a:r>
            <a:r>
              <a:rPr lang="pl-PL" dirty="0" err="1" smtClean="0"/>
              <a:t>research</a:t>
            </a:r>
            <a:r>
              <a:rPr lang="pl-PL" dirty="0" smtClean="0"/>
              <a:t> </a:t>
            </a:r>
            <a:r>
              <a:rPr lang="pl-PL" dirty="0" err="1" smtClean="0"/>
              <a:t>workshop</a:t>
            </a:r>
            <a:r>
              <a:rPr lang="pl-PL" dirty="0" smtClean="0"/>
              <a:t> on </a:t>
            </a:r>
            <a:r>
              <a:rPr lang="pl-PL" dirty="0" err="1" smtClean="0"/>
              <a:t>algebraic</a:t>
            </a:r>
            <a:r>
              <a:rPr lang="pl-PL" dirty="0" smtClean="0"/>
              <a:t> geometry</a:t>
            </a:r>
            <a:endParaRPr lang="en-GB" dirty="0"/>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000" y="1428334"/>
            <a:ext cx="6856429" cy="5142322"/>
          </a:xfrm>
          <a:prstGeom prst="rect">
            <a:avLst/>
          </a:prstGeom>
        </p:spPr>
      </p:pic>
    </p:spTree>
    <p:extLst>
      <p:ext uri="{BB962C8B-B14F-4D97-AF65-F5344CB8AC3E}">
        <p14:creationId xmlns:p14="http://schemas.microsoft.com/office/powerpoint/2010/main" val="186926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444 </a:t>
            </a:r>
            <a:r>
              <a:rPr lang="pl-PL" sz="3600" b="1" dirty="0" err="1" smtClean="0">
                <a:solidFill>
                  <a:schemeClr val="tx2"/>
                </a:solidFill>
              </a:rPr>
              <a:t>days</a:t>
            </a:r>
            <a:r>
              <a:rPr lang="pl-PL" sz="3600" b="1" dirty="0" smtClean="0">
                <a:solidFill>
                  <a:schemeClr val="tx2"/>
                </a:solidFill>
              </a:rPr>
              <a:t> </a:t>
            </a:r>
            <a:r>
              <a:rPr lang="pl-PL" sz="3600" b="1" dirty="0" err="1" smtClean="0">
                <a:solidFill>
                  <a:schemeClr val="tx2"/>
                </a:solidFill>
              </a:rPr>
              <a:t>after</a:t>
            </a:r>
            <a:r>
              <a:rPr lang="pl-PL" sz="3600" b="1" dirty="0" smtClean="0">
                <a:solidFill>
                  <a:schemeClr val="tx2"/>
                </a:solidFill>
              </a:rPr>
              <a:t> (</a:t>
            </a:r>
            <a:r>
              <a:rPr lang="pl-PL" sz="3600" b="1" dirty="0" err="1" smtClean="0">
                <a:solidFill>
                  <a:schemeClr val="tx2"/>
                </a:solidFill>
              </a:rPr>
              <a:t>June</a:t>
            </a:r>
            <a:r>
              <a:rPr lang="pl-PL" sz="3600" b="1" dirty="0" smtClean="0">
                <a:solidFill>
                  <a:schemeClr val="tx2"/>
                </a:solidFill>
              </a:rPr>
              <a:t> 1, 2021)</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a:xfrm>
            <a:off x="838200" y="1825625"/>
            <a:ext cx="2800546" cy="4351338"/>
          </a:xfrm>
        </p:spPr>
        <p:txBody>
          <a:bodyPr/>
          <a:lstStyle/>
          <a:p>
            <a:pPr marL="0" indent="0">
              <a:buNone/>
            </a:pPr>
            <a:r>
              <a:rPr lang="pl-PL" dirty="0" smtClean="0"/>
              <a:t>The ONLIFE </a:t>
            </a:r>
            <a:r>
              <a:rPr lang="pl-PL" dirty="0" err="1" smtClean="0"/>
              <a:t>project</a:t>
            </a:r>
            <a:r>
              <a:rPr lang="pl-PL" dirty="0" smtClean="0"/>
              <a:t> </a:t>
            </a:r>
            <a:r>
              <a:rPr lang="pl-PL" dirty="0" err="1" smtClean="0"/>
              <a:t>begins</a:t>
            </a:r>
            <a:endParaRPr lang="en-GB" dirty="0"/>
          </a:p>
        </p:txBody>
      </p:sp>
    </p:spTree>
    <p:extLst>
      <p:ext uri="{BB962C8B-B14F-4D97-AF65-F5344CB8AC3E}">
        <p14:creationId xmlns:p14="http://schemas.microsoft.com/office/powerpoint/2010/main" val="426876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750</a:t>
            </a:r>
            <a:r>
              <a:rPr lang="pl-PL" sz="3600" b="1" dirty="0" smtClean="0">
                <a:solidFill>
                  <a:schemeClr val="tx2"/>
                </a:solidFill>
              </a:rPr>
              <a:t> </a:t>
            </a:r>
            <a:r>
              <a:rPr lang="pl-PL" sz="3600" b="1" dirty="0" err="1" smtClean="0">
                <a:solidFill>
                  <a:schemeClr val="tx2"/>
                </a:solidFill>
              </a:rPr>
              <a:t>days</a:t>
            </a:r>
            <a:r>
              <a:rPr lang="pl-PL" sz="3600" b="1" dirty="0" smtClean="0">
                <a:solidFill>
                  <a:schemeClr val="tx2"/>
                </a:solidFill>
              </a:rPr>
              <a:t> </a:t>
            </a:r>
            <a:r>
              <a:rPr lang="pl-PL" sz="3600" b="1" dirty="0" err="1" smtClean="0">
                <a:solidFill>
                  <a:schemeClr val="tx2"/>
                </a:solidFill>
              </a:rPr>
              <a:t>after</a:t>
            </a:r>
            <a:r>
              <a:rPr lang="pl-PL" sz="3600" b="1" dirty="0" smtClean="0">
                <a:solidFill>
                  <a:schemeClr val="tx2"/>
                </a:solidFill>
              </a:rPr>
              <a:t> (March 1-2, 2022)</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a:xfrm>
            <a:off x="838200" y="1825625"/>
            <a:ext cx="2800546" cy="4351338"/>
          </a:xfrm>
        </p:spPr>
        <p:txBody>
          <a:bodyPr/>
          <a:lstStyle/>
          <a:p>
            <a:pPr marL="0" indent="0">
              <a:buNone/>
            </a:pPr>
            <a:r>
              <a:rPr lang="pl-PL" dirty="0" smtClean="0"/>
              <a:t>The </a:t>
            </a:r>
            <a:r>
              <a:rPr lang="pl-PL" dirty="0" err="1" smtClean="0"/>
              <a:t>first</a:t>
            </a:r>
            <a:r>
              <a:rPr lang="pl-PL" dirty="0" smtClean="0"/>
              <a:t> ONLIFE </a:t>
            </a:r>
            <a:r>
              <a:rPr lang="pl-PL" dirty="0" err="1" smtClean="0"/>
              <a:t>project</a:t>
            </a:r>
            <a:r>
              <a:rPr lang="pl-PL" dirty="0" smtClean="0"/>
              <a:t> </a:t>
            </a:r>
            <a:r>
              <a:rPr lang="pl-PL" dirty="0" err="1" smtClean="0"/>
              <a:t>meeting</a:t>
            </a:r>
            <a:r>
              <a:rPr lang="pl-PL" dirty="0" smtClean="0"/>
              <a:t> in a </a:t>
            </a:r>
            <a:r>
              <a:rPr lang="pl-PL" dirty="0" err="1" smtClean="0"/>
              <a:t>hybrid</a:t>
            </a:r>
            <a:r>
              <a:rPr lang="pl-PL" dirty="0" smtClean="0"/>
              <a:t> form</a:t>
            </a:r>
            <a:endParaRPr lang="en-GB"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173" y="1264317"/>
            <a:ext cx="7132701" cy="5349526"/>
          </a:xfrm>
          <a:prstGeom prst="rect">
            <a:avLst/>
          </a:prstGeom>
        </p:spPr>
      </p:pic>
    </p:spTree>
    <p:extLst>
      <p:ext uri="{BB962C8B-B14F-4D97-AF65-F5344CB8AC3E}">
        <p14:creationId xmlns:p14="http://schemas.microsoft.com/office/powerpoint/2010/main" val="4031559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D05D2D-CB6A-431B-BE4A-2A7FCC9FA2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5">
            <a:extLst>
              <a:ext uri="{FF2B5EF4-FFF2-40B4-BE49-F238E27FC236}">
                <a16:creationId xmlns:a16="http://schemas.microsoft.com/office/drawing/2014/main" id="{E84CD6E5-269B-4A44-867D-78DBB4DFF7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E65144C4-76EC-41AE-A2B5-D5EC5FE52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3" y="4356100"/>
            <a:ext cx="2874963" cy="619125"/>
          </a:xfrm>
          <a:prstGeom prst="rect">
            <a:avLst/>
          </a:prstGeom>
        </p:spPr>
      </p:pic>
      <p:pic>
        <p:nvPicPr>
          <p:cNvPr id="29" name="Picture 28" descr="Graphical user interface, application, PowerPoint&#10;&#10;Description automatically generated">
            <a:extLst>
              <a:ext uri="{FF2B5EF4-FFF2-40B4-BE49-F238E27FC236}">
                <a16:creationId xmlns:a16="http://schemas.microsoft.com/office/drawing/2014/main" id="{6BDEAA55-E7BC-4FA8-93F3-E2BE09878118}"/>
              </a:ext>
            </a:extLst>
          </p:cNvPr>
          <p:cNvPicPr/>
          <p:nvPr/>
        </p:nvPicPr>
        <p:blipFill rotWithShape="1">
          <a:blip r:embed="rId3">
            <a:extLst>
              <a:ext uri="{28A0092B-C50C-407E-A947-70E740481C1C}">
                <a14:useLocalDpi xmlns:a14="http://schemas.microsoft.com/office/drawing/2010/main" val="0"/>
              </a:ext>
            </a:extLst>
          </a:blip>
          <a:srcRect l="32583" t="23253" r="55917" b="61630"/>
          <a:stretch/>
        </p:blipFill>
        <p:spPr>
          <a:xfrm>
            <a:off x="4244975" y="1309688"/>
            <a:ext cx="1801813" cy="1608138"/>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1589623A-F9FB-469A-B011-1C00B3464F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4193" y="3110706"/>
            <a:ext cx="1801813" cy="1992313"/>
          </a:xfrm>
          <a:prstGeom prst="rect">
            <a:avLst/>
          </a:prstGeom>
        </p:spPr>
      </p:pic>
      <p:pic>
        <p:nvPicPr>
          <p:cNvPr id="30" name="Picture 29">
            <a:extLst>
              <a:ext uri="{FF2B5EF4-FFF2-40B4-BE49-F238E27FC236}">
                <a16:creationId xmlns:a16="http://schemas.microsoft.com/office/drawing/2014/main" id="{57135399-0596-47C7-BB89-026710FB5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7397" y="1194596"/>
            <a:ext cx="2339655" cy="823501"/>
          </a:xfrm>
          <a:prstGeom prst="rect">
            <a:avLst/>
          </a:prstGeom>
        </p:spPr>
      </p:pic>
      <p:pic>
        <p:nvPicPr>
          <p:cNvPr id="32" name="Picture 31" descr="Universitat de Barcelona">
            <a:extLst>
              <a:ext uri="{FF2B5EF4-FFF2-40B4-BE49-F238E27FC236}">
                <a16:creationId xmlns:a16="http://schemas.microsoft.com/office/drawing/2014/main" id="{24DC2B39-EECA-44B7-923A-CC5F27B2F6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6050" y="3168075"/>
            <a:ext cx="2587625" cy="798513"/>
          </a:xfrm>
          <a:prstGeom prst="rect">
            <a:avLst/>
          </a:prstGeom>
        </p:spPr>
      </p:pic>
      <p:pic>
        <p:nvPicPr>
          <p:cNvPr id="25" name="Picture 24" descr="Logo&#10;&#10;Description automatically generated">
            <a:extLst>
              <a:ext uri="{FF2B5EF4-FFF2-40B4-BE49-F238E27FC236}">
                <a16:creationId xmlns:a16="http://schemas.microsoft.com/office/drawing/2014/main" id="{F8855404-B6FD-4BEB-A0A6-C0357AD4ADB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51315" y="1508124"/>
            <a:ext cx="1801813" cy="1292226"/>
          </a:xfrm>
          <a:prstGeom prst="rect">
            <a:avLst/>
          </a:prstGeom>
        </p:spPr>
      </p:pic>
      <p:pic>
        <p:nvPicPr>
          <p:cNvPr id="27" name="Picture 8">
            <a:extLst>
              <a:ext uri="{FF2B5EF4-FFF2-40B4-BE49-F238E27FC236}">
                <a16:creationId xmlns:a16="http://schemas.microsoft.com/office/drawing/2014/main" id="{6DB4E832-4C9F-4FE1-85F5-D3DB65228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493735" y="3227464"/>
            <a:ext cx="1586546" cy="1586546"/>
          </a:xfrm>
          <a:prstGeom prst="rect">
            <a:avLst/>
          </a:prstGeom>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DAA338B2-2B69-44D5-AE7D-D64528D7FD5B}"/>
              </a:ext>
            </a:extLst>
          </p:cNvPr>
          <p:cNvSpPr>
            <a:spLocks noGrp="1"/>
          </p:cNvSpPr>
          <p:nvPr>
            <p:ph type="title"/>
          </p:nvPr>
        </p:nvSpPr>
        <p:spPr>
          <a:xfrm>
            <a:off x="960120" y="50800"/>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The ONLIFE Partners</a:t>
            </a:r>
          </a:p>
        </p:txBody>
      </p:sp>
      <p:pic>
        <p:nvPicPr>
          <p:cNvPr id="7" name="Picture 6">
            <a:extLst>
              <a:ext uri="{FF2B5EF4-FFF2-40B4-BE49-F238E27FC236}">
                <a16:creationId xmlns:a16="http://schemas.microsoft.com/office/drawing/2014/main" id="{EE84DC83-812C-A69E-E3B2-4F00F5CD8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890" y="3604784"/>
            <a:ext cx="3068815" cy="2169869"/>
          </a:xfrm>
          <a:prstGeom prst="rect">
            <a:avLst/>
          </a:prstGeom>
        </p:spPr>
      </p:pic>
      <p:pic>
        <p:nvPicPr>
          <p:cNvPr id="9" name="Picture 8">
            <a:extLst>
              <a:ext uri="{FF2B5EF4-FFF2-40B4-BE49-F238E27FC236}">
                <a16:creationId xmlns:a16="http://schemas.microsoft.com/office/drawing/2014/main" id="{D5F12117-1477-6233-C477-D0466A20B1D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78573" y="2210302"/>
            <a:ext cx="2130422" cy="759501"/>
          </a:xfrm>
          <a:prstGeom prst="rect">
            <a:avLst/>
          </a:prstGeom>
        </p:spPr>
      </p:pic>
      <p:pic>
        <p:nvPicPr>
          <p:cNvPr id="11" name="Picture 10">
            <a:extLst>
              <a:ext uri="{FF2B5EF4-FFF2-40B4-BE49-F238E27FC236}">
                <a16:creationId xmlns:a16="http://schemas.microsoft.com/office/drawing/2014/main" id="{E9EB71B8-74C2-1B92-B1A7-486D8C2EA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810" y="1289208"/>
            <a:ext cx="2801750" cy="2790698"/>
          </a:xfrm>
          <a:prstGeom prst="rect">
            <a:avLst/>
          </a:prstGeom>
        </p:spPr>
      </p:pic>
    </p:spTree>
    <p:extLst>
      <p:ext uri="{BB962C8B-B14F-4D97-AF65-F5344CB8AC3E}">
        <p14:creationId xmlns:p14="http://schemas.microsoft.com/office/powerpoint/2010/main" val="1331098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185</Words>
  <Application>Microsoft Office PowerPoint</Application>
  <PresentationFormat>Panoramiczny</PresentationFormat>
  <Paragraphs>20</Paragraphs>
  <Slides>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vt:i4>
      </vt:variant>
    </vt:vector>
  </HeadingPairs>
  <TitlesOfParts>
    <vt:vector size="12" baseType="lpstr">
      <vt:lpstr>Arial</vt:lpstr>
      <vt:lpstr>Calibri</vt:lpstr>
      <vt:lpstr>Calibri Light</vt:lpstr>
      <vt:lpstr>1_Office Theme</vt:lpstr>
      <vt:lpstr>Prezentacja programu PowerPoint</vt:lpstr>
      <vt:lpstr>The day after (March 14, 2020)</vt:lpstr>
      <vt:lpstr>Three days after (March 16, 2020)</vt:lpstr>
      <vt:lpstr>Four days after (March 17, 2020)</vt:lpstr>
      <vt:lpstr>Two months after (May 13, 2020)</vt:lpstr>
      <vt:lpstr>444 days after (June 1, 2021)</vt:lpstr>
      <vt:lpstr>750 days after (March 1-2, 2022)</vt:lpstr>
      <vt:lpstr>The ONLIFE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Kampani</dc:creator>
  <cp:lastModifiedBy>Tomasz Szemberg</cp:lastModifiedBy>
  <cp:revision>97</cp:revision>
  <dcterms:created xsi:type="dcterms:W3CDTF">2022-11-16T09:05:15Z</dcterms:created>
  <dcterms:modified xsi:type="dcterms:W3CDTF">2023-05-01T17:24:40Z</dcterms:modified>
</cp:coreProperties>
</file>