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59"/>
  </p:notesMasterIdLst>
  <p:handoutMasterIdLst>
    <p:handoutMasterId r:id="rId60"/>
  </p:handoutMasterIdLst>
  <p:sldIdLst>
    <p:sldId id="356" r:id="rId5"/>
    <p:sldId id="2495" r:id="rId6"/>
    <p:sldId id="383" r:id="rId7"/>
    <p:sldId id="260" r:id="rId8"/>
    <p:sldId id="263" r:id="rId9"/>
    <p:sldId id="297" r:id="rId10"/>
    <p:sldId id="311" r:id="rId11"/>
    <p:sldId id="2517" r:id="rId12"/>
    <p:sldId id="307" r:id="rId13"/>
    <p:sldId id="274" r:id="rId14"/>
    <p:sldId id="278" r:id="rId15"/>
    <p:sldId id="276" r:id="rId16"/>
    <p:sldId id="279" r:id="rId17"/>
    <p:sldId id="312" r:id="rId18"/>
    <p:sldId id="281" r:id="rId19"/>
    <p:sldId id="280" r:id="rId20"/>
    <p:sldId id="282" r:id="rId21"/>
    <p:sldId id="310" r:id="rId22"/>
    <p:sldId id="273" r:id="rId23"/>
    <p:sldId id="283" r:id="rId24"/>
    <p:sldId id="266" r:id="rId25"/>
    <p:sldId id="267" r:id="rId26"/>
    <p:sldId id="351" r:id="rId27"/>
    <p:sldId id="350" r:id="rId28"/>
    <p:sldId id="284" r:id="rId29"/>
    <p:sldId id="357" r:id="rId30"/>
    <p:sldId id="354" r:id="rId31"/>
    <p:sldId id="359" r:id="rId32"/>
    <p:sldId id="360" r:id="rId33"/>
    <p:sldId id="362" r:id="rId34"/>
    <p:sldId id="363" r:id="rId35"/>
    <p:sldId id="366" r:id="rId36"/>
    <p:sldId id="367" r:id="rId37"/>
    <p:sldId id="272" r:id="rId38"/>
    <p:sldId id="292" r:id="rId39"/>
    <p:sldId id="295" r:id="rId40"/>
    <p:sldId id="368" r:id="rId41"/>
    <p:sldId id="369" r:id="rId42"/>
    <p:sldId id="370" r:id="rId43"/>
    <p:sldId id="364" r:id="rId44"/>
    <p:sldId id="371" r:id="rId45"/>
    <p:sldId id="373" r:id="rId46"/>
    <p:sldId id="374" r:id="rId47"/>
    <p:sldId id="372" r:id="rId48"/>
    <p:sldId id="375" r:id="rId49"/>
    <p:sldId id="376" r:id="rId50"/>
    <p:sldId id="377" r:id="rId51"/>
    <p:sldId id="379" r:id="rId52"/>
    <p:sldId id="380" r:id="rId53"/>
    <p:sldId id="378" r:id="rId54"/>
    <p:sldId id="381" r:id="rId55"/>
    <p:sldId id="2519" r:id="rId56"/>
    <p:sldId id="2518" r:id="rId57"/>
    <p:sldId id="382" r:id="rId58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08C8"/>
    <a:srgbClr val="CCEDFC"/>
    <a:srgbClr val="8DF7CC"/>
    <a:srgbClr val="FB9FBB"/>
    <a:srgbClr val="FBE59F"/>
    <a:srgbClr val="FFFFFF"/>
    <a:srgbClr val="EDEFF7"/>
    <a:srgbClr val="D0D1D9"/>
    <a:srgbClr val="F6F9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34" autoAdjust="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>
        <p:guide pos="3840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8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003F33-6BC1-4F90-A1BF-6660950E0AB1}" type="doc">
      <dgm:prSet loTypeId="urn:microsoft.com/office/officeart/2005/8/layout/arrow4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DFA5914B-018D-40DB-856E-4C92759EB5DF}">
      <dgm:prSet phldrT="[Tekst]" custT="1"/>
      <dgm:spPr/>
      <dgm:t>
        <a:bodyPr/>
        <a:lstStyle/>
        <a:p>
          <a:r>
            <a: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Motywacja pozytywna Dążenie „DO”</a:t>
          </a:r>
        </a:p>
        <a:p>
          <a:r>
            <a:rPr lang="pl-PL" sz="2400" b="0" dirty="0">
              <a:effectLst/>
            </a:rPr>
            <a:t>Chęć osiągnięcie celu, wykazywanie działania</a:t>
          </a:r>
        </a:p>
      </dgm:t>
    </dgm:pt>
    <dgm:pt modelId="{C9224D69-09EF-437D-851A-C5D09EEB451B}" type="parTrans" cxnId="{B5A1B773-1BE8-4B58-B95B-0F0D9A6BA4CD}">
      <dgm:prSet/>
      <dgm:spPr/>
      <dgm:t>
        <a:bodyPr/>
        <a:lstStyle/>
        <a:p>
          <a:endParaRPr lang="pl-PL"/>
        </a:p>
      </dgm:t>
    </dgm:pt>
    <dgm:pt modelId="{FC34B4BF-6322-4DCD-95A0-A7952C68476E}" type="sibTrans" cxnId="{B5A1B773-1BE8-4B58-B95B-0F0D9A6BA4CD}">
      <dgm:prSet/>
      <dgm:spPr/>
      <dgm:t>
        <a:bodyPr/>
        <a:lstStyle/>
        <a:p>
          <a:endParaRPr lang="pl-PL"/>
        </a:p>
      </dgm:t>
    </dgm:pt>
    <dgm:pt modelId="{EA384707-7B77-452F-8786-77C0124BA6D0}">
      <dgm:prSet phldrT="[Tekst]" custT="1"/>
      <dgm:spPr/>
      <dgm:t>
        <a:bodyPr/>
        <a:lstStyle/>
        <a:p>
          <a:r>
            <a: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Motywacja negatywna </a:t>
          </a:r>
        </a:p>
        <a:p>
          <a:r>
            <a: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Dążenie „OD”</a:t>
          </a:r>
        </a:p>
        <a:p>
          <a:r>
            <a:rPr lang="pl-PL" sz="2400" dirty="0"/>
            <a:t>Stosowanie uniku, </a:t>
          </a:r>
          <a:br>
            <a:rPr lang="pl-PL" sz="2400" dirty="0"/>
          </a:br>
          <a:r>
            <a:rPr lang="pl-PL" sz="2400" dirty="0"/>
            <a:t>ucieczka od kary.</a:t>
          </a:r>
        </a:p>
      </dgm:t>
    </dgm:pt>
    <dgm:pt modelId="{3C40CDFF-D12C-4774-9E2B-035876E5DDD1}" type="parTrans" cxnId="{9C707B8F-856D-4B50-AC80-61A8FE618A32}">
      <dgm:prSet/>
      <dgm:spPr/>
      <dgm:t>
        <a:bodyPr/>
        <a:lstStyle/>
        <a:p>
          <a:endParaRPr lang="pl-PL"/>
        </a:p>
      </dgm:t>
    </dgm:pt>
    <dgm:pt modelId="{281D9997-C85B-4A6C-A8FC-5DA028301EB1}" type="sibTrans" cxnId="{9C707B8F-856D-4B50-AC80-61A8FE618A32}">
      <dgm:prSet/>
      <dgm:spPr/>
      <dgm:t>
        <a:bodyPr/>
        <a:lstStyle/>
        <a:p>
          <a:endParaRPr lang="pl-PL"/>
        </a:p>
      </dgm:t>
    </dgm:pt>
    <dgm:pt modelId="{2368BC3F-F84E-43EB-ADE7-E3DA83649E30}" type="pres">
      <dgm:prSet presAssocID="{00003F33-6BC1-4F90-A1BF-6660950E0AB1}" presName="compositeShape" presStyleCnt="0">
        <dgm:presLayoutVars>
          <dgm:chMax val="2"/>
          <dgm:dir/>
          <dgm:resizeHandles val="exact"/>
        </dgm:presLayoutVars>
      </dgm:prSet>
      <dgm:spPr/>
    </dgm:pt>
    <dgm:pt modelId="{9C5BD787-B465-4758-BC65-05A2F217C098}" type="pres">
      <dgm:prSet presAssocID="{DFA5914B-018D-40DB-856E-4C92759EB5DF}" presName="upArrow" presStyleLbl="node1" presStyleIdx="0" presStyleCnt="2"/>
      <dgm:spPr>
        <a:solidFill>
          <a:srgbClr val="00B050"/>
        </a:solidFill>
      </dgm:spPr>
    </dgm:pt>
    <dgm:pt modelId="{098698D4-77B7-4C82-89FC-0EC2F780149A}" type="pres">
      <dgm:prSet presAssocID="{DFA5914B-018D-40DB-856E-4C92759EB5DF}" presName="upArrowText" presStyleLbl="revTx" presStyleIdx="0" presStyleCnt="2" custScaleX="117387" custLinFactNeighborX="14784" custLinFactNeighborY="4565">
        <dgm:presLayoutVars>
          <dgm:chMax val="0"/>
          <dgm:bulletEnabled val="1"/>
        </dgm:presLayoutVars>
      </dgm:prSet>
      <dgm:spPr/>
    </dgm:pt>
    <dgm:pt modelId="{227D1F85-9C7E-43E6-B93E-D15ED353C758}" type="pres">
      <dgm:prSet presAssocID="{EA384707-7B77-452F-8786-77C0124BA6D0}" presName="downArrow" presStyleLbl="node1" presStyleIdx="1" presStyleCnt="2"/>
      <dgm:spPr>
        <a:solidFill>
          <a:srgbClr val="FF0000"/>
        </a:solidFill>
      </dgm:spPr>
    </dgm:pt>
    <dgm:pt modelId="{AF973AE3-7E0C-4946-ACAB-4D51783C0786}" type="pres">
      <dgm:prSet presAssocID="{EA384707-7B77-452F-8786-77C0124BA6D0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3744B26C-3017-4B2B-B080-9DFF44257D5C}" type="presOf" srcId="{DFA5914B-018D-40DB-856E-4C92759EB5DF}" destId="{098698D4-77B7-4C82-89FC-0EC2F780149A}" srcOrd="0" destOrd="0" presId="urn:microsoft.com/office/officeart/2005/8/layout/arrow4"/>
    <dgm:cxn modelId="{B5A1B773-1BE8-4B58-B95B-0F0D9A6BA4CD}" srcId="{00003F33-6BC1-4F90-A1BF-6660950E0AB1}" destId="{DFA5914B-018D-40DB-856E-4C92759EB5DF}" srcOrd="0" destOrd="0" parTransId="{C9224D69-09EF-437D-851A-C5D09EEB451B}" sibTransId="{FC34B4BF-6322-4DCD-95A0-A7952C68476E}"/>
    <dgm:cxn modelId="{B5A77758-1547-4F3B-928C-6AFA551148EE}" type="presOf" srcId="{EA384707-7B77-452F-8786-77C0124BA6D0}" destId="{AF973AE3-7E0C-4946-ACAB-4D51783C0786}" srcOrd="0" destOrd="0" presId="urn:microsoft.com/office/officeart/2005/8/layout/arrow4"/>
    <dgm:cxn modelId="{9C707B8F-856D-4B50-AC80-61A8FE618A32}" srcId="{00003F33-6BC1-4F90-A1BF-6660950E0AB1}" destId="{EA384707-7B77-452F-8786-77C0124BA6D0}" srcOrd="1" destOrd="0" parTransId="{3C40CDFF-D12C-4774-9E2B-035876E5DDD1}" sibTransId="{281D9997-C85B-4A6C-A8FC-5DA028301EB1}"/>
    <dgm:cxn modelId="{33E159C5-487E-4893-9D25-625AF68985EF}" type="presOf" srcId="{00003F33-6BC1-4F90-A1BF-6660950E0AB1}" destId="{2368BC3F-F84E-43EB-ADE7-E3DA83649E30}" srcOrd="0" destOrd="0" presId="urn:microsoft.com/office/officeart/2005/8/layout/arrow4"/>
    <dgm:cxn modelId="{7A627F35-B7EC-47A6-8CD9-48801E7DB994}" type="presParOf" srcId="{2368BC3F-F84E-43EB-ADE7-E3DA83649E30}" destId="{9C5BD787-B465-4758-BC65-05A2F217C098}" srcOrd="0" destOrd="0" presId="urn:microsoft.com/office/officeart/2005/8/layout/arrow4"/>
    <dgm:cxn modelId="{2954EA09-8972-44FD-B32F-78C36A7895F2}" type="presParOf" srcId="{2368BC3F-F84E-43EB-ADE7-E3DA83649E30}" destId="{098698D4-77B7-4C82-89FC-0EC2F780149A}" srcOrd="1" destOrd="0" presId="urn:microsoft.com/office/officeart/2005/8/layout/arrow4"/>
    <dgm:cxn modelId="{A23D2009-7E66-4099-9B94-963FB6096C16}" type="presParOf" srcId="{2368BC3F-F84E-43EB-ADE7-E3DA83649E30}" destId="{227D1F85-9C7E-43E6-B93E-D15ED353C758}" srcOrd="2" destOrd="0" presId="urn:microsoft.com/office/officeart/2005/8/layout/arrow4"/>
    <dgm:cxn modelId="{36E477AB-7D76-4C4A-B470-711EF1C199DF}" type="presParOf" srcId="{2368BC3F-F84E-43EB-ADE7-E3DA83649E30}" destId="{AF973AE3-7E0C-4946-ACAB-4D51783C0786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C3CA7C-A58E-4882-B119-4174D3D2DA9C}" type="doc">
      <dgm:prSet loTypeId="urn:microsoft.com/office/officeart/2005/8/layout/hierarchy3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E40DF846-B686-4054-ABE9-0695EF3F9C0B}">
      <dgm:prSet phldrT="[Tekst]"/>
      <dgm:spPr/>
      <dgm:t>
        <a:bodyPr/>
        <a:lstStyle/>
        <a:p>
          <a:r>
            <a:rPr lang="pl-PL" dirty="0">
              <a:solidFill>
                <a:schemeClr val="tx1"/>
              </a:solidFill>
            </a:rPr>
            <a:t>„marchewka”</a:t>
          </a:r>
        </a:p>
      </dgm:t>
    </dgm:pt>
    <dgm:pt modelId="{D99AAF70-1EA3-46D0-A111-98C7469C241A}" type="parTrans" cxnId="{8BBB86A8-103B-4202-9CED-C5DEB5D8866B}">
      <dgm:prSet/>
      <dgm:spPr/>
      <dgm:t>
        <a:bodyPr/>
        <a:lstStyle/>
        <a:p>
          <a:endParaRPr lang="pl-PL"/>
        </a:p>
      </dgm:t>
    </dgm:pt>
    <dgm:pt modelId="{52B941E4-AB54-4ACD-A421-424D7BCC1DDD}" type="sibTrans" cxnId="{8BBB86A8-103B-4202-9CED-C5DEB5D8866B}">
      <dgm:prSet/>
      <dgm:spPr/>
      <dgm:t>
        <a:bodyPr/>
        <a:lstStyle/>
        <a:p>
          <a:endParaRPr lang="pl-PL"/>
        </a:p>
      </dgm:t>
    </dgm:pt>
    <dgm:pt modelId="{DE992128-206D-4504-86C9-F5FEFCC2BBC7}">
      <dgm:prSet phldrT="[Tekst]"/>
      <dgm:spPr/>
      <dgm:t>
        <a:bodyPr/>
        <a:lstStyle/>
        <a:p>
          <a:r>
            <a:rPr lang="pl-PL" dirty="0"/>
            <a:t>Co dobrego będę z tego mieć?</a:t>
          </a:r>
        </a:p>
      </dgm:t>
    </dgm:pt>
    <dgm:pt modelId="{8C8BACA5-81D4-4BB8-9D33-A8C0BE26D096}" type="parTrans" cxnId="{DD25C214-56CA-491F-999C-561731DC7E3A}">
      <dgm:prSet/>
      <dgm:spPr/>
      <dgm:t>
        <a:bodyPr/>
        <a:lstStyle/>
        <a:p>
          <a:endParaRPr lang="pl-PL"/>
        </a:p>
      </dgm:t>
    </dgm:pt>
    <dgm:pt modelId="{B250060C-3762-4ED4-9665-8F717811DEF2}" type="sibTrans" cxnId="{DD25C214-56CA-491F-999C-561731DC7E3A}">
      <dgm:prSet/>
      <dgm:spPr/>
      <dgm:t>
        <a:bodyPr/>
        <a:lstStyle/>
        <a:p>
          <a:endParaRPr lang="pl-PL"/>
        </a:p>
      </dgm:t>
    </dgm:pt>
    <dgm:pt modelId="{9BB5CE07-FF3C-4B05-840D-6DE258748BAD}">
      <dgm:prSet phldrT="[Tekst]"/>
      <dgm:spPr/>
      <dgm:t>
        <a:bodyPr/>
        <a:lstStyle/>
        <a:p>
          <a:r>
            <a:rPr lang="pl-PL" dirty="0"/>
            <a:t>Co dzięki temu zyskam?</a:t>
          </a:r>
        </a:p>
      </dgm:t>
    </dgm:pt>
    <dgm:pt modelId="{BFB51AD6-7563-4534-B87A-6B1A20CD231A}" type="parTrans" cxnId="{71A8829A-9C9B-48C6-BCBF-710CB15E634F}">
      <dgm:prSet/>
      <dgm:spPr/>
      <dgm:t>
        <a:bodyPr/>
        <a:lstStyle/>
        <a:p>
          <a:endParaRPr lang="pl-PL"/>
        </a:p>
      </dgm:t>
    </dgm:pt>
    <dgm:pt modelId="{02DB8963-9DF8-4EA5-B559-B703445AA08A}" type="sibTrans" cxnId="{71A8829A-9C9B-48C6-BCBF-710CB15E634F}">
      <dgm:prSet/>
      <dgm:spPr/>
      <dgm:t>
        <a:bodyPr/>
        <a:lstStyle/>
        <a:p>
          <a:endParaRPr lang="pl-PL"/>
        </a:p>
      </dgm:t>
    </dgm:pt>
    <dgm:pt modelId="{3CAE03D7-6F21-439C-A753-7A0F817E32B1}">
      <dgm:prSet phldrT="[Tekst]"/>
      <dgm:spPr/>
      <dgm:t>
        <a:bodyPr/>
        <a:lstStyle/>
        <a:p>
          <a:r>
            <a:rPr lang="pl-PL" dirty="0"/>
            <a:t>„kij” </a:t>
          </a:r>
        </a:p>
      </dgm:t>
    </dgm:pt>
    <dgm:pt modelId="{CB1FB4BC-652B-4E90-964C-54049589892D}" type="parTrans" cxnId="{7D44C949-680E-4CA4-8569-179A269AC8B0}">
      <dgm:prSet/>
      <dgm:spPr/>
      <dgm:t>
        <a:bodyPr/>
        <a:lstStyle/>
        <a:p>
          <a:endParaRPr lang="pl-PL"/>
        </a:p>
      </dgm:t>
    </dgm:pt>
    <dgm:pt modelId="{413F579C-6AE3-47E1-9B4C-330DD42D7518}" type="sibTrans" cxnId="{7D44C949-680E-4CA4-8569-179A269AC8B0}">
      <dgm:prSet/>
      <dgm:spPr/>
      <dgm:t>
        <a:bodyPr/>
        <a:lstStyle/>
        <a:p>
          <a:endParaRPr lang="pl-PL"/>
        </a:p>
      </dgm:t>
    </dgm:pt>
    <dgm:pt modelId="{62DC0E8F-673B-4A18-BF65-D237FC3C2EB6}">
      <dgm:prSet phldrT="[Tekst]"/>
      <dgm:spPr/>
      <dgm:t>
        <a:bodyPr/>
        <a:lstStyle/>
        <a:p>
          <a:r>
            <a:rPr lang="pl-PL" dirty="0"/>
            <a:t>Co stracę jak czegoś nie zrobię?</a:t>
          </a:r>
        </a:p>
      </dgm:t>
    </dgm:pt>
    <dgm:pt modelId="{BDD538F9-2480-4291-BDFD-F874927E39BF}" type="parTrans" cxnId="{99E170F7-211B-4ACB-B613-EED334F7E252}">
      <dgm:prSet/>
      <dgm:spPr/>
      <dgm:t>
        <a:bodyPr/>
        <a:lstStyle/>
        <a:p>
          <a:endParaRPr lang="pl-PL"/>
        </a:p>
      </dgm:t>
    </dgm:pt>
    <dgm:pt modelId="{233C95BC-6DBE-4AFF-9391-77F4BED173C9}" type="sibTrans" cxnId="{99E170F7-211B-4ACB-B613-EED334F7E252}">
      <dgm:prSet/>
      <dgm:spPr/>
      <dgm:t>
        <a:bodyPr/>
        <a:lstStyle/>
        <a:p>
          <a:endParaRPr lang="pl-PL"/>
        </a:p>
      </dgm:t>
    </dgm:pt>
    <dgm:pt modelId="{6AFD4017-2885-4895-863D-5A65F6FDA4E9}">
      <dgm:prSet phldrT="[Tekst]"/>
      <dgm:spPr/>
      <dgm:t>
        <a:bodyPr/>
        <a:lstStyle/>
        <a:p>
          <a:r>
            <a:rPr lang="pl-PL" dirty="0"/>
            <a:t>Jakie negatywne konsekwencje mnie czekają?</a:t>
          </a:r>
        </a:p>
      </dgm:t>
    </dgm:pt>
    <dgm:pt modelId="{8916D377-9F39-445A-8887-7BA6EA7B2A06}" type="parTrans" cxnId="{61B568E8-7526-45C2-A0FE-174F93ACCBA3}">
      <dgm:prSet/>
      <dgm:spPr/>
      <dgm:t>
        <a:bodyPr/>
        <a:lstStyle/>
        <a:p>
          <a:endParaRPr lang="pl-PL"/>
        </a:p>
      </dgm:t>
    </dgm:pt>
    <dgm:pt modelId="{45761F17-BBF2-45C2-9D72-A21E47FC4CEF}" type="sibTrans" cxnId="{61B568E8-7526-45C2-A0FE-174F93ACCBA3}">
      <dgm:prSet/>
      <dgm:spPr/>
      <dgm:t>
        <a:bodyPr/>
        <a:lstStyle/>
        <a:p>
          <a:endParaRPr lang="pl-PL"/>
        </a:p>
      </dgm:t>
    </dgm:pt>
    <dgm:pt modelId="{A706BA8F-D849-4335-A7CB-F4A1A7E5D934}" type="pres">
      <dgm:prSet presAssocID="{12C3CA7C-A58E-4882-B119-4174D3D2DA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1EBAEBD-546D-40F9-82AD-73A7FDA58E1C}" type="pres">
      <dgm:prSet presAssocID="{E40DF846-B686-4054-ABE9-0695EF3F9C0B}" presName="root" presStyleCnt="0"/>
      <dgm:spPr/>
    </dgm:pt>
    <dgm:pt modelId="{966C70CA-1E7C-44B4-8D63-91148CF46973}" type="pres">
      <dgm:prSet presAssocID="{E40DF846-B686-4054-ABE9-0695EF3F9C0B}" presName="rootComposite" presStyleCnt="0"/>
      <dgm:spPr/>
    </dgm:pt>
    <dgm:pt modelId="{37532641-245C-4FDD-A10F-2A6D2AD6FEBB}" type="pres">
      <dgm:prSet presAssocID="{E40DF846-B686-4054-ABE9-0695EF3F9C0B}" presName="rootText" presStyleLbl="node1" presStyleIdx="0" presStyleCnt="2" custScaleX="134580"/>
      <dgm:spPr/>
    </dgm:pt>
    <dgm:pt modelId="{7CC16598-DA4F-4E8F-83F0-BBC471FD8518}" type="pres">
      <dgm:prSet presAssocID="{E40DF846-B686-4054-ABE9-0695EF3F9C0B}" presName="rootConnector" presStyleLbl="node1" presStyleIdx="0" presStyleCnt="2"/>
      <dgm:spPr/>
    </dgm:pt>
    <dgm:pt modelId="{2A2F6D09-CFE8-4C9D-AF20-D9AA583D153C}" type="pres">
      <dgm:prSet presAssocID="{E40DF846-B686-4054-ABE9-0695EF3F9C0B}" presName="childShape" presStyleCnt="0"/>
      <dgm:spPr/>
    </dgm:pt>
    <dgm:pt modelId="{BF850A98-F2A0-4932-903B-FF6D98F3DA07}" type="pres">
      <dgm:prSet presAssocID="{8C8BACA5-81D4-4BB8-9D33-A8C0BE26D096}" presName="Name13" presStyleLbl="parChTrans1D2" presStyleIdx="0" presStyleCnt="4"/>
      <dgm:spPr/>
    </dgm:pt>
    <dgm:pt modelId="{CA83AAA7-CD4D-42A1-801A-4D12F7251E62}" type="pres">
      <dgm:prSet presAssocID="{DE992128-206D-4504-86C9-F5FEFCC2BBC7}" presName="childText" presStyleLbl="bgAcc1" presStyleIdx="0" presStyleCnt="4" custScaleX="123274">
        <dgm:presLayoutVars>
          <dgm:bulletEnabled val="1"/>
        </dgm:presLayoutVars>
      </dgm:prSet>
      <dgm:spPr/>
    </dgm:pt>
    <dgm:pt modelId="{E1DC949B-C0DB-4317-A102-24FDC6B9AF8A}" type="pres">
      <dgm:prSet presAssocID="{BFB51AD6-7563-4534-B87A-6B1A20CD231A}" presName="Name13" presStyleLbl="parChTrans1D2" presStyleIdx="1" presStyleCnt="4"/>
      <dgm:spPr/>
    </dgm:pt>
    <dgm:pt modelId="{D65CC9E5-2086-46D3-86C8-346B529B7CE4}" type="pres">
      <dgm:prSet presAssocID="{9BB5CE07-FF3C-4B05-840D-6DE258748BAD}" presName="childText" presStyleLbl="bgAcc1" presStyleIdx="1" presStyleCnt="4" custScaleX="123274">
        <dgm:presLayoutVars>
          <dgm:bulletEnabled val="1"/>
        </dgm:presLayoutVars>
      </dgm:prSet>
      <dgm:spPr/>
    </dgm:pt>
    <dgm:pt modelId="{7F9A0686-B4B6-4041-998A-D47E8758FB34}" type="pres">
      <dgm:prSet presAssocID="{3CAE03D7-6F21-439C-A753-7A0F817E32B1}" presName="root" presStyleCnt="0"/>
      <dgm:spPr/>
    </dgm:pt>
    <dgm:pt modelId="{AF8E5C2D-42B0-4E7B-8042-E6220624583C}" type="pres">
      <dgm:prSet presAssocID="{3CAE03D7-6F21-439C-A753-7A0F817E32B1}" presName="rootComposite" presStyleCnt="0"/>
      <dgm:spPr/>
    </dgm:pt>
    <dgm:pt modelId="{C4987917-2CEF-4307-AC9C-1ADDBE8A385A}" type="pres">
      <dgm:prSet presAssocID="{3CAE03D7-6F21-439C-A753-7A0F817E32B1}" presName="rootText" presStyleLbl="node1" presStyleIdx="1" presStyleCnt="2" custScaleX="124370"/>
      <dgm:spPr/>
    </dgm:pt>
    <dgm:pt modelId="{8C24A585-5EC4-4431-9867-E41627343DD6}" type="pres">
      <dgm:prSet presAssocID="{3CAE03D7-6F21-439C-A753-7A0F817E32B1}" presName="rootConnector" presStyleLbl="node1" presStyleIdx="1" presStyleCnt="2"/>
      <dgm:spPr/>
    </dgm:pt>
    <dgm:pt modelId="{539A6BA7-E759-468C-AE3F-72243AF1313C}" type="pres">
      <dgm:prSet presAssocID="{3CAE03D7-6F21-439C-A753-7A0F817E32B1}" presName="childShape" presStyleCnt="0"/>
      <dgm:spPr/>
    </dgm:pt>
    <dgm:pt modelId="{C387614E-9260-4893-A90B-87826CD9A815}" type="pres">
      <dgm:prSet presAssocID="{BDD538F9-2480-4291-BDFD-F874927E39BF}" presName="Name13" presStyleLbl="parChTrans1D2" presStyleIdx="2" presStyleCnt="4"/>
      <dgm:spPr/>
    </dgm:pt>
    <dgm:pt modelId="{2CCB59DD-44B7-433B-AA0B-14CDFE9F25B4}" type="pres">
      <dgm:prSet presAssocID="{62DC0E8F-673B-4A18-BF65-D237FC3C2EB6}" presName="childText" presStyleLbl="bgAcc1" presStyleIdx="2" presStyleCnt="4" custScaleX="129810">
        <dgm:presLayoutVars>
          <dgm:bulletEnabled val="1"/>
        </dgm:presLayoutVars>
      </dgm:prSet>
      <dgm:spPr/>
    </dgm:pt>
    <dgm:pt modelId="{F5610F7D-7A45-4B77-B914-92A36223D87E}" type="pres">
      <dgm:prSet presAssocID="{8916D377-9F39-445A-8887-7BA6EA7B2A06}" presName="Name13" presStyleLbl="parChTrans1D2" presStyleIdx="3" presStyleCnt="4"/>
      <dgm:spPr/>
    </dgm:pt>
    <dgm:pt modelId="{F0C2E3AF-5499-4201-ABC9-63516E6D42EC}" type="pres">
      <dgm:prSet presAssocID="{6AFD4017-2885-4895-863D-5A65F6FDA4E9}" presName="childText" presStyleLbl="bgAcc1" presStyleIdx="3" presStyleCnt="4" custScaleX="129810">
        <dgm:presLayoutVars>
          <dgm:bulletEnabled val="1"/>
        </dgm:presLayoutVars>
      </dgm:prSet>
      <dgm:spPr/>
    </dgm:pt>
  </dgm:ptLst>
  <dgm:cxnLst>
    <dgm:cxn modelId="{B0FF9A11-0325-48AA-A923-3892037003F2}" type="presOf" srcId="{E40DF846-B686-4054-ABE9-0695EF3F9C0B}" destId="{7CC16598-DA4F-4E8F-83F0-BBC471FD8518}" srcOrd="1" destOrd="0" presId="urn:microsoft.com/office/officeart/2005/8/layout/hierarchy3"/>
    <dgm:cxn modelId="{DD25C214-56CA-491F-999C-561731DC7E3A}" srcId="{E40DF846-B686-4054-ABE9-0695EF3F9C0B}" destId="{DE992128-206D-4504-86C9-F5FEFCC2BBC7}" srcOrd="0" destOrd="0" parTransId="{8C8BACA5-81D4-4BB8-9D33-A8C0BE26D096}" sibTransId="{B250060C-3762-4ED4-9665-8F717811DEF2}"/>
    <dgm:cxn modelId="{75920043-1551-4601-B691-7945858C034F}" type="presOf" srcId="{62DC0E8F-673B-4A18-BF65-D237FC3C2EB6}" destId="{2CCB59DD-44B7-433B-AA0B-14CDFE9F25B4}" srcOrd="0" destOrd="0" presId="urn:microsoft.com/office/officeart/2005/8/layout/hierarchy3"/>
    <dgm:cxn modelId="{7D44C949-680E-4CA4-8569-179A269AC8B0}" srcId="{12C3CA7C-A58E-4882-B119-4174D3D2DA9C}" destId="{3CAE03D7-6F21-439C-A753-7A0F817E32B1}" srcOrd="1" destOrd="0" parTransId="{CB1FB4BC-652B-4E90-964C-54049589892D}" sibTransId="{413F579C-6AE3-47E1-9B4C-330DD42D7518}"/>
    <dgm:cxn modelId="{AE12346B-5019-4112-B338-DB0B9092A448}" type="presOf" srcId="{12C3CA7C-A58E-4882-B119-4174D3D2DA9C}" destId="{A706BA8F-D849-4335-A7CB-F4A1A7E5D934}" srcOrd="0" destOrd="0" presId="urn:microsoft.com/office/officeart/2005/8/layout/hierarchy3"/>
    <dgm:cxn modelId="{5E04E655-380C-43ED-9A67-7589BD888413}" type="presOf" srcId="{3CAE03D7-6F21-439C-A753-7A0F817E32B1}" destId="{C4987917-2CEF-4307-AC9C-1ADDBE8A385A}" srcOrd="0" destOrd="0" presId="urn:microsoft.com/office/officeart/2005/8/layout/hierarchy3"/>
    <dgm:cxn modelId="{C19E7276-BC73-405A-B415-39070D91BD06}" type="presOf" srcId="{8C8BACA5-81D4-4BB8-9D33-A8C0BE26D096}" destId="{BF850A98-F2A0-4932-903B-FF6D98F3DA07}" srcOrd="0" destOrd="0" presId="urn:microsoft.com/office/officeart/2005/8/layout/hierarchy3"/>
    <dgm:cxn modelId="{AC84458C-3BBB-4369-B860-9638247FF053}" type="presOf" srcId="{BFB51AD6-7563-4534-B87A-6B1A20CD231A}" destId="{E1DC949B-C0DB-4317-A102-24FDC6B9AF8A}" srcOrd="0" destOrd="0" presId="urn:microsoft.com/office/officeart/2005/8/layout/hierarchy3"/>
    <dgm:cxn modelId="{245CA290-DA15-4C90-9AB6-D295F9F3A974}" type="presOf" srcId="{3CAE03D7-6F21-439C-A753-7A0F817E32B1}" destId="{8C24A585-5EC4-4431-9867-E41627343DD6}" srcOrd="1" destOrd="0" presId="urn:microsoft.com/office/officeart/2005/8/layout/hierarchy3"/>
    <dgm:cxn modelId="{E0FF3A91-D633-4126-946A-F944CB0A2BB3}" type="presOf" srcId="{9BB5CE07-FF3C-4B05-840D-6DE258748BAD}" destId="{D65CC9E5-2086-46D3-86C8-346B529B7CE4}" srcOrd="0" destOrd="0" presId="urn:microsoft.com/office/officeart/2005/8/layout/hierarchy3"/>
    <dgm:cxn modelId="{FC12AA94-B8CD-4D6E-A749-49F8A0E13B15}" type="presOf" srcId="{8916D377-9F39-445A-8887-7BA6EA7B2A06}" destId="{F5610F7D-7A45-4B77-B914-92A36223D87E}" srcOrd="0" destOrd="0" presId="urn:microsoft.com/office/officeart/2005/8/layout/hierarchy3"/>
    <dgm:cxn modelId="{EE73B499-F394-4AB8-AD2C-0C2968CA94B5}" type="presOf" srcId="{E40DF846-B686-4054-ABE9-0695EF3F9C0B}" destId="{37532641-245C-4FDD-A10F-2A6D2AD6FEBB}" srcOrd="0" destOrd="0" presId="urn:microsoft.com/office/officeart/2005/8/layout/hierarchy3"/>
    <dgm:cxn modelId="{71A8829A-9C9B-48C6-BCBF-710CB15E634F}" srcId="{E40DF846-B686-4054-ABE9-0695EF3F9C0B}" destId="{9BB5CE07-FF3C-4B05-840D-6DE258748BAD}" srcOrd="1" destOrd="0" parTransId="{BFB51AD6-7563-4534-B87A-6B1A20CD231A}" sibTransId="{02DB8963-9DF8-4EA5-B559-B703445AA08A}"/>
    <dgm:cxn modelId="{8BBB86A8-103B-4202-9CED-C5DEB5D8866B}" srcId="{12C3CA7C-A58E-4882-B119-4174D3D2DA9C}" destId="{E40DF846-B686-4054-ABE9-0695EF3F9C0B}" srcOrd="0" destOrd="0" parTransId="{D99AAF70-1EA3-46D0-A111-98C7469C241A}" sibTransId="{52B941E4-AB54-4ACD-A421-424D7BCC1DDD}"/>
    <dgm:cxn modelId="{FB9B96A8-7E3E-4CB6-8E0B-56577F9B2B3A}" type="presOf" srcId="{BDD538F9-2480-4291-BDFD-F874927E39BF}" destId="{C387614E-9260-4893-A90B-87826CD9A815}" srcOrd="0" destOrd="0" presId="urn:microsoft.com/office/officeart/2005/8/layout/hierarchy3"/>
    <dgm:cxn modelId="{342577DA-E63A-4600-8587-7CEEFB121085}" type="presOf" srcId="{DE992128-206D-4504-86C9-F5FEFCC2BBC7}" destId="{CA83AAA7-CD4D-42A1-801A-4D12F7251E62}" srcOrd="0" destOrd="0" presId="urn:microsoft.com/office/officeart/2005/8/layout/hierarchy3"/>
    <dgm:cxn modelId="{1BB03FDF-551B-4E02-BA8D-172C4E985818}" type="presOf" srcId="{6AFD4017-2885-4895-863D-5A65F6FDA4E9}" destId="{F0C2E3AF-5499-4201-ABC9-63516E6D42EC}" srcOrd="0" destOrd="0" presId="urn:microsoft.com/office/officeart/2005/8/layout/hierarchy3"/>
    <dgm:cxn modelId="{61B568E8-7526-45C2-A0FE-174F93ACCBA3}" srcId="{3CAE03D7-6F21-439C-A753-7A0F817E32B1}" destId="{6AFD4017-2885-4895-863D-5A65F6FDA4E9}" srcOrd="1" destOrd="0" parTransId="{8916D377-9F39-445A-8887-7BA6EA7B2A06}" sibTransId="{45761F17-BBF2-45C2-9D72-A21E47FC4CEF}"/>
    <dgm:cxn modelId="{99E170F7-211B-4ACB-B613-EED334F7E252}" srcId="{3CAE03D7-6F21-439C-A753-7A0F817E32B1}" destId="{62DC0E8F-673B-4A18-BF65-D237FC3C2EB6}" srcOrd="0" destOrd="0" parTransId="{BDD538F9-2480-4291-BDFD-F874927E39BF}" sibTransId="{233C95BC-6DBE-4AFF-9391-77F4BED173C9}"/>
    <dgm:cxn modelId="{5423AB51-3FE0-4788-BA1E-333CEA3D8DE2}" type="presParOf" srcId="{A706BA8F-D849-4335-A7CB-F4A1A7E5D934}" destId="{C1EBAEBD-546D-40F9-82AD-73A7FDA58E1C}" srcOrd="0" destOrd="0" presId="urn:microsoft.com/office/officeart/2005/8/layout/hierarchy3"/>
    <dgm:cxn modelId="{DC4C53B0-DE99-4FAB-8D31-0E36CF2C097C}" type="presParOf" srcId="{C1EBAEBD-546D-40F9-82AD-73A7FDA58E1C}" destId="{966C70CA-1E7C-44B4-8D63-91148CF46973}" srcOrd="0" destOrd="0" presId="urn:microsoft.com/office/officeart/2005/8/layout/hierarchy3"/>
    <dgm:cxn modelId="{03409FC9-A131-47C6-87BD-000138C8898B}" type="presParOf" srcId="{966C70CA-1E7C-44B4-8D63-91148CF46973}" destId="{37532641-245C-4FDD-A10F-2A6D2AD6FEBB}" srcOrd="0" destOrd="0" presId="urn:microsoft.com/office/officeart/2005/8/layout/hierarchy3"/>
    <dgm:cxn modelId="{86701286-334E-4D98-9C06-987574BFF66C}" type="presParOf" srcId="{966C70CA-1E7C-44B4-8D63-91148CF46973}" destId="{7CC16598-DA4F-4E8F-83F0-BBC471FD8518}" srcOrd="1" destOrd="0" presId="urn:microsoft.com/office/officeart/2005/8/layout/hierarchy3"/>
    <dgm:cxn modelId="{70FD9ABA-C135-4114-8FB9-1A14DCFB7423}" type="presParOf" srcId="{C1EBAEBD-546D-40F9-82AD-73A7FDA58E1C}" destId="{2A2F6D09-CFE8-4C9D-AF20-D9AA583D153C}" srcOrd="1" destOrd="0" presId="urn:microsoft.com/office/officeart/2005/8/layout/hierarchy3"/>
    <dgm:cxn modelId="{1AF96FA4-AB6D-4216-8FBD-67E9F93510CD}" type="presParOf" srcId="{2A2F6D09-CFE8-4C9D-AF20-D9AA583D153C}" destId="{BF850A98-F2A0-4932-903B-FF6D98F3DA07}" srcOrd="0" destOrd="0" presId="urn:microsoft.com/office/officeart/2005/8/layout/hierarchy3"/>
    <dgm:cxn modelId="{264300C2-91AE-4767-A924-5DA0BA1C55D3}" type="presParOf" srcId="{2A2F6D09-CFE8-4C9D-AF20-D9AA583D153C}" destId="{CA83AAA7-CD4D-42A1-801A-4D12F7251E62}" srcOrd="1" destOrd="0" presId="urn:microsoft.com/office/officeart/2005/8/layout/hierarchy3"/>
    <dgm:cxn modelId="{3284CDEE-5DFD-4794-9DC6-54BF41F9A554}" type="presParOf" srcId="{2A2F6D09-CFE8-4C9D-AF20-D9AA583D153C}" destId="{E1DC949B-C0DB-4317-A102-24FDC6B9AF8A}" srcOrd="2" destOrd="0" presId="urn:microsoft.com/office/officeart/2005/8/layout/hierarchy3"/>
    <dgm:cxn modelId="{0D3903C9-5E78-4796-A077-3709402DCB52}" type="presParOf" srcId="{2A2F6D09-CFE8-4C9D-AF20-D9AA583D153C}" destId="{D65CC9E5-2086-46D3-86C8-346B529B7CE4}" srcOrd="3" destOrd="0" presId="urn:microsoft.com/office/officeart/2005/8/layout/hierarchy3"/>
    <dgm:cxn modelId="{DD4AB86B-B858-4CD4-AAE2-FB1EEC4F719D}" type="presParOf" srcId="{A706BA8F-D849-4335-A7CB-F4A1A7E5D934}" destId="{7F9A0686-B4B6-4041-998A-D47E8758FB34}" srcOrd="1" destOrd="0" presId="urn:microsoft.com/office/officeart/2005/8/layout/hierarchy3"/>
    <dgm:cxn modelId="{C85BC9EE-B4B6-44F8-96E9-9CF2DFBA9002}" type="presParOf" srcId="{7F9A0686-B4B6-4041-998A-D47E8758FB34}" destId="{AF8E5C2D-42B0-4E7B-8042-E6220624583C}" srcOrd="0" destOrd="0" presId="urn:microsoft.com/office/officeart/2005/8/layout/hierarchy3"/>
    <dgm:cxn modelId="{6B8039D2-FFE2-40D2-BCC9-513A2A396166}" type="presParOf" srcId="{AF8E5C2D-42B0-4E7B-8042-E6220624583C}" destId="{C4987917-2CEF-4307-AC9C-1ADDBE8A385A}" srcOrd="0" destOrd="0" presId="urn:microsoft.com/office/officeart/2005/8/layout/hierarchy3"/>
    <dgm:cxn modelId="{66A1B801-7052-4504-B2AC-DD9160DE0585}" type="presParOf" srcId="{AF8E5C2D-42B0-4E7B-8042-E6220624583C}" destId="{8C24A585-5EC4-4431-9867-E41627343DD6}" srcOrd="1" destOrd="0" presId="urn:microsoft.com/office/officeart/2005/8/layout/hierarchy3"/>
    <dgm:cxn modelId="{31D9ABB6-CCDD-476E-854D-61290F4519D0}" type="presParOf" srcId="{7F9A0686-B4B6-4041-998A-D47E8758FB34}" destId="{539A6BA7-E759-468C-AE3F-72243AF1313C}" srcOrd="1" destOrd="0" presId="urn:microsoft.com/office/officeart/2005/8/layout/hierarchy3"/>
    <dgm:cxn modelId="{F31D1CD8-9547-4579-B5F2-5B3C80E8225F}" type="presParOf" srcId="{539A6BA7-E759-468C-AE3F-72243AF1313C}" destId="{C387614E-9260-4893-A90B-87826CD9A815}" srcOrd="0" destOrd="0" presId="urn:microsoft.com/office/officeart/2005/8/layout/hierarchy3"/>
    <dgm:cxn modelId="{6D85A3E8-97F7-4EBF-A6E6-741CE9692F13}" type="presParOf" srcId="{539A6BA7-E759-468C-AE3F-72243AF1313C}" destId="{2CCB59DD-44B7-433B-AA0B-14CDFE9F25B4}" srcOrd="1" destOrd="0" presId="urn:microsoft.com/office/officeart/2005/8/layout/hierarchy3"/>
    <dgm:cxn modelId="{EB3731AA-60CF-41CF-811D-151D359EB147}" type="presParOf" srcId="{539A6BA7-E759-468C-AE3F-72243AF1313C}" destId="{F5610F7D-7A45-4B77-B914-92A36223D87E}" srcOrd="2" destOrd="0" presId="urn:microsoft.com/office/officeart/2005/8/layout/hierarchy3"/>
    <dgm:cxn modelId="{DA43595D-0874-4197-AB6C-B72A76322DEB}" type="presParOf" srcId="{539A6BA7-E759-468C-AE3F-72243AF1313C}" destId="{F0C2E3AF-5499-4201-ABC9-63516E6D42E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92FE53-7AB0-40A3-9B2F-88B0D072166E}" type="doc">
      <dgm:prSet loTypeId="urn:microsoft.com/office/officeart/2009/3/layout/OpposingIdeas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53E549E5-694F-4856-A5CF-410274E4921B}">
      <dgm:prSet phldrT="[Tekst]"/>
      <dgm:spPr/>
      <dgm:t>
        <a:bodyPr/>
        <a:lstStyle/>
        <a:p>
          <a:r>
            <a:rPr lang="pl-PL" dirty="0"/>
            <a:t>Gorąca </a:t>
          </a:r>
        </a:p>
      </dgm:t>
    </dgm:pt>
    <dgm:pt modelId="{56F6B4E3-2E66-4337-9B23-983C81202493}" type="parTrans" cxnId="{2DBE9209-EF56-4C01-BBED-AFFD0B4CA88B}">
      <dgm:prSet/>
      <dgm:spPr/>
      <dgm:t>
        <a:bodyPr/>
        <a:lstStyle/>
        <a:p>
          <a:endParaRPr lang="pl-PL"/>
        </a:p>
      </dgm:t>
    </dgm:pt>
    <dgm:pt modelId="{50C8F228-9802-46BE-BA17-2995754C1F2B}" type="sibTrans" cxnId="{2DBE9209-EF56-4C01-BBED-AFFD0B4CA88B}">
      <dgm:prSet/>
      <dgm:spPr/>
      <dgm:t>
        <a:bodyPr/>
        <a:lstStyle/>
        <a:p>
          <a:endParaRPr lang="pl-PL"/>
        </a:p>
      </dgm:t>
    </dgm:pt>
    <dgm:pt modelId="{DD0AC30D-3935-4E75-9558-3F7404161BE0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Chcę tu i teraz</a:t>
          </a:r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rPr>
            <a:t>!!</a:t>
          </a:r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dirty="0"/>
            <a:t>motywacja zmysłowa, oparta na przyjemności. </a:t>
          </a:r>
          <a:r>
            <a:rPr lang="pl-PL" b="1" dirty="0"/>
            <a:t>Źródło</a:t>
          </a:r>
          <a:r>
            <a:rPr lang="pl-PL" dirty="0"/>
            <a:t>: ciało migdałowate</a:t>
          </a:r>
        </a:p>
      </dgm:t>
    </dgm:pt>
    <dgm:pt modelId="{674CDA60-E623-4C07-AEBF-5F2D420B88EE}" type="parTrans" cxnId="{F983762A-84FA-42AE-8603-664E4ECC152D}">
      <dgm:prSet/>
      <dgm:spPr/>
      <dgm:t>
        <a:bodyPr/>
        <a:lstStyle/>
        <a:p>
          <a:endParaRPr lang="pl-PL"/>
        </a:p>
      </dgm:t>
    </dgm:pt>
    <dgm:pt modelId="{D08AB0A3-D2D8-4499-8378-6BDA90920BD1}" type="sibTrans" cxnId="{F983762A-84FA-42AE-8603-664E4ECC152D}">
      <dgm:prSet/>
      <dgm:spPr/>
      <dgm:t>
        <a:bodyPr/>
        <a:lstStyle/>
        <a:p>
          <a:endParaRPr lang="pl-PL"/>
        </a:p>
      </dgm:t>
    </dgm:pt>
    <dgm:pt modelId="{074FBF7C-FC43-4290-9FBE-A9ADD8469D70}">
      <dgm:prSet phldrT="[Tekst]"/>
      <dgm:spPr/>
      <dgm:t>
        <a:bodyPr/>
        <a:lstStyle/>
        <a:p>
          <a:r>
            <a:rPr lang="pl-PL" dirty="0"/>
            <a:t>Zimna </a:t>
          </a:r>
        </a:p>
      </dgm:t>
    </dgm:pt>
    <dgm:pt modelId="{E03124AE-8C80-4AA4-8F3A-E87DF1299070}" type="parTrans" cxnId="{5539F8A5-75B6-4DE2-A95E-CBC0AC8C6EA3}">
      <dgm:prSet/>
      <dgm:spPr/>
      <dgm:t>
        <a:bodyPr/>
        <a:lstStyle/>
        <a:p>
          <a:endParaRPr lang="pl-PL"/>
        </a:p>
      </dgm:t>
    </dgm:pt>
    <dgm:pt modelId="{DBE85603-ABD8-42C7-B2CD-E6CEFF07366D}" type="sibTrans" cxnId="{5539F8A5-75B6-4DE2-A95E-CBC0AC8C6EA3}">
      <dgm:prSet/>
      <dgm:spPr/>
      <dgm:t>
        <a:bodyPr/>
        <a:lstStyle/>
        <a:p>
          <a:endParaRPr lang="pl-PL"/>
        </a:p>
      </dgm:t>
    </dgm:pt>
    <dgm:pt modelId="{36AE1B4D-B57C-470D-9529-E733F3A2D6F2}">
      <dgm:prSet phldrT="[Tekst]" custT="1"/>
      <dgm:spPr/>
      <dgm:t>
        <a:bodyPr/>
        <a:lstStyle/>
        <a:p>
          <a:r>
            <a: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Cierpliwe dążenie do celu.</a:t>
          </a:r>
        </a:p>
        <a:p>
          <a:r>
            <a:rPr lang="pl-PL" sz="2400" dirty="0"/>
            <a:t>Motywacja oparta na analizie, racjonalnej decyzji.</a:t>
          </a:r>
        </a:p>
        <a:p>
          <a:r>
            <a:rPr lang="pl-PL" sz="2400" b="1" dirty="0"/>
            <a:t>Źródło</a:t>
          </a:r>
          <a:r>
            <a:rPr lang="pl-PL" sz="2400" dirty="0"/>
            <a:t>: hipokamp, przedni płat czołowy.</a:t>
          </a:r>
        </a:p>
      </dgm:t>
    </dgm:pt>
    <dgm:pt modelId="{075C2DA0-86C8-48F8-BE26-555AC4BF7045}" type="parTrans" cxnId="{3294E44A-14F9-4950-8FFF-676366E1454E}">
      <dgm:prSet/>
      <dgm:spPr/>
      <dgm:t>
        <a:bodyPr/>
        <a:lstStyle/>
        <a:p>
          <a:endParaRPr lang="pl-PL"/>
        </a:p>
      </dgm:t>
    </dgm:pt>
    <dgm:pt modelId="{26E123FF-F3BA-4025-8964-E9A876262C02}" type="sibTrans" cxnId="{3294E44A-14F9-4950-8FFF-676366E1454E}">
      <dgm:prSet/>
      <dgm:spPr/>
      <dgm:t>
        <a:bodyPr/>
        <a:lstStyle/>
        <a:p>
          <a:endParaRPr lang="pl-PL"/>
        </a:p>
      </dgm:t>
    </dgm:pt>
    <dgm:pt modelId="{DEF95D75-9124-49A8-B926-C81F7C34544D}" type="pres">
      <dgm:prSet presAssocID="{1392FE53-7AB0-40A3-9B2F-88B0D072166E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BEC72D3C-4609-4930-B442-FABC784CCE72}" type="pres">
      <dgm:prSet presAssocID="{1392FE53-7AB0-40A3-9B2F-88B0D072166E}" presName="Background" presStyleLbl="node1" presStyleIdx="0" presStyleCnt="1"/>
      <dgm:spPr>
        <a:gradFill flip="none" rotWithShape="1">
          <a:gsLst>
            <a:gs pos="0">
              <a:srgbClr val="FF3B3B"/>
            </a:gs>
            <a:gs pos="31000">
              <a:srgbClr val="FF3B3B"/>
            </a:gs>
            <a:gs pos="100000">
              <a:srgbClr val="1DC4FF"/>
            </a:gs>
          </a:gsLst>
          <a:lin ang="0" scaled="0"/>
          <a:tileRect/>
        </a:gradFill>
      </dgm:spPr>
    </dgm:pt>
    <dgm:pt modelId="{4D335BAB-4056-4750-928E-88F908F8FC40}" type="pres">
      <dgm:prSet presAssocID="{1392FE53-7AB0-40A3-9B2F-88B0D072166E}" presName="Divider" presStyleLbl="callout" presStyleIdx="0" presStyleCnt="1"/>
      <dgm:spPr/>
    </dgm:pt>
    <dgm:pt modelId="{2AB9664A-85C4-447F-B677-AA10CC9077C5}" type="pres">
      <dgm:prSet presAssocID="{1392FE53-7AB0-40A3-9B2F-88B0D072166E}" presName="ChildText1" presStyleLbl="revTx" presStyleIdx="0" presStyleCnt="0" custScaleX="95740" custScaleY="109275">
        <dgm:presLayoutVars>
          <dgm:chMax val="0"/>
          <dgm:chPref val="0"/>
          <dgm:bulletEnabled val="1"/>
        </dgm:presLayoutVars>
      </dgm:prSet>
      <dgm:spPr/>
    </dgm:pt>
    <dgm:pt modelId="{85324E6A-DC4F-41A3-B173-3195088E32ED}" type="pres">
      <dgm:prSet presAssocID="{1392FE53-7AB0-40A3-9B2F-88B0D072166E}" presName="ChildText2" presStyleLbl="revTx" presStyleIdx="0" presStyleCnt="0" custScaleX="111935" custLinFactNeighborX="-322" custLinFactNeighborY="-4637">
        <dgm:presLayoutVars>
          <dgm:chMax val="0"/>
          <dgm:chPref val="0"/>
          <dgm:bulletEnabled val="1"/>
        </dgm:presLayoutVars>
      </dgm:prSet>
      <dgm:spPr/>
    </dgm:pt>
    <dgm:pt modelId="{AEF31ADB-F435-4D4F-B3D2-1B706B6781E6}" type="pres">
      <dgm:prSet presAssocID="{1392FE53-7AB0-40A3-9B2F-88B0D072166E}" presName="ParentText1" presStyleLbl="revTx" presStyleIdx="0" presStyleCnt="0">
        <dgm:presLayoutVars>
          <dgm:chMax val="1"/>
          <dgm:chPref val="1"/>
        </dgm:presLayoutVars>
      </dgm:prSet>
      <dgm:spPr/>
    </dgm:pt>
    <dgm:pt modelId="{AE8A0103-A33D-4384-8339-FB05295E5B6D}" type="pres">
      <dgm:prSet presAssocID="{1392FE53-7AB0-40A3-9B2F-88B0D072166E}" presName="ParentShape1" presStyleLbl="alignImgPlace1" presStyleIdx="0" presStyleCnt="2">
        <dgm:presLayoutVars/>
      </dgm:prSet>
      <dgm:spPr/>
    </dgm:pt>
    <dgm:pt modelId="{97F67E8D-F979-4239-B6F1-C4E6737AE8C9}" type="pres">
      <dgm:prSet presAssocID="{1392FE53-7AB0-40A3-9B2F-88B0D072166E}" presName="ParentText2" presStyleLbl="revTx" presStyleIdx="0" presStyleCnt="0">
        <dgm:presLayoutVars>
          <dgm:chMax val="1"/>
          <dgm:chPref val="1"/>
        </dgm:presLayoutVars>
      </dgm:prSet>
      <dgm:spPr/>
    </dgm:pt>
    <dgm:pt modelId="{0638F81B-3FE7-450F-B6BD-E876EEB8FF2A}" type="pres">
      <dgm:prSet presAssocID="{1392FE53-7AB0-40A3-9B2F-88B0D072166E}" presName="ParentShape2" presStyleLbl="alignImgPlace1" presStyleIdx="1" presStyleCnt="2">
        <dgm:presLayoutVars/>
      </dgm:prSet>
      <dgm:spPr/>
    </dgm:pt>
  </dgm:ptLst>
  <dgm:cxnLst>
    <dgm:cxn modelId="{510CA203-C089-4CB8-B478-AC52BEB3DD5E}" type="presOf" srcId="{074FBF7C-FC43-4290-9FBE-A9ADD8469D70}" destId="{0638F81B-3FE7-450F-B6BD-E876EEB8FF2A}" srcOrd="1" destOrd="0" presId="urn:microsoft.com/office/officeart/2009/3/layout/OpposingIdeas"/>
    <dgm:cxn modelId="{2DBE9209-EF56-4C01-BBED-AFFD0B4CA88B}" srcId="{1392FE53-7AB0-40A3-9B2F-88B0D072166E}" destId="{53E549E5-694F-4856-A5CF-410274E4921B}" srcOrd="0" destOrd="0" parTransId="{56F6B4E3-2E66-4337-9B23-983C81202493}" sibTransId="{50C8F228-9802-46BE-BA17-2995754C1F2B}"/>
    <dgm:cxn modelId="{6CB3DE13-F16D-45F6-B7CB-9C63CFC283AC}" type="presOf" srcId="{36AE1B4D-B57C-470D-9529-E733F3A2D6F2}" destId="{85324E6A-DC4F-41A3-B173-3195088E32ED}" srcOrd="0" destOrd="0" presId="urn:microsoft.com/office/officeart/2009/3/layout/OpposingIdeas"/>
    <dgm:cxn modelId="{F983762A-84FA-42AE-8603-664E4ECC152D}" srcId="{53E549E5-694F-4856-A5CF-410274E4921B}" destId="{DD0AC30D-3935-4E75-9558-3F7404161BE0}" srcOrd="0" destOrd="0" parTransId="{674CDA60-E623-4C07-AEBF-5F2D420B88EE}" sibTransId="{D08AB0A3-D2D8-4499-8378-6BDA90920BD1}"/>
    <dgm:cxn modelId="{9166BE5B-E7E7-4AD1-81CF-97A9DD4CFC1B}" type="presOf" srcId="{1392FE53-7AB0-40A3-9B2F-88B0D072166E}" destId="{DEF95D75-9124-49A8-B926-C81F7C34544D}" srcOrd="0" destOrd="0" presId="urn:microsoft.com/office/officeart/2009/3/layout/OpposingIdeas"/>
    <dgm:cxn modelId="{3294E44A-14F9-4950-8FFF-676366E1454E}" srcId="{074FBF7C-FC43-4290-9FBE-A9ADD8469D70}" destId="{36AE1B4D-B57C-470D-9529-E733F3A2D6F2}" srcOrd="0" destOrd="0" parTransId="{075C2DA0-86C8-48F8-BE26-555AC4BF7045}" sibTransId="{26E123FF-F3BA-4025-8964-E9A876262C02}"/>
    <dgm:cxn modelId="{C8077E78-D7E8-4C83-88E1-31BC558436CA}" type="presOf" srcId="{53E549E5-694F-4856-A5CF-410274E4921B}" destId="{AE8A0103-A33D-4384-8339-FB05295E5B6D}" srcOrd="1" destOrd="0" presId="urn:microsoft.com/office/officeart/2009/3/layout/OpposingIdeas"/>
    <dgm:cxn modelId="{A1E6C69A-05E3-4317-BBAA-933A523E689A}" type="presOf" srcId="{53E549E5-694F-4856-A5CF-410274E4921B}" destId="{AEF31ADB-F435-4D4F-B3D2-1B706B6781E6}" srcOrd="0" destOrd="0" presId="urn:microsoft.com/office/officeart/2009/3/layout/OpposingIdeas"/>
    <dgm:cxn modelId="{5539F8A5-75B6-4DE2-A95E-CBC0AC8C6EA3}" srcId="{1392FE53-7AB0-40A3-9B2F-88B0D072166E}" destId="{074FBF7C-FC43-4290-9FBE-A9ADD8469D70}" srcOrd="1" destOrd="0" parTransId="{E03124AE-8C80-4AA4-8F3A-E87DF1299070}" sibTransId="{DBE85603-ABD8-42C7-B2CD-E6CEFF07366D}"/>
    <dgm:cxn modelId="{BCBA7AD6-662D-4CF4-8978-EBD929D1F397}" type="presOf" srcId="{074FBF7C-FC43-4290-9FBE-A9ADD8469D70}" destId="{97F67E8D-F979-4239-B6F1-C4E6737AE8C9}" srcOrd="0" destOrd="0" presId="urn:microsoft.com/office/officeart/2009/3/layout/OpposingIdeas"/>
    <dgm:cxn modelId="{1AE4B4EC-8B19-49B6-9A21-12B82F5DF049}" type="presOf" srcId="{DD0AC30D-3935-4E75-9558-3F7404161BE0}" destId="{2AB9664A-85C4-447F-B677-AA10CC9077C5}" srcOrd="0" destOrd="0" presId="urn:microsoft.com/office/officeart/2009/3/layout/OpposingIdeas"/>
    <dgm:cxn modelId="{A50C31FB-1716-445A-AC0C-47AB4ECDA687}" type="presParOf" srcId="{DEF95D75-9124-49A8-B926-C81F7C34544D}" destId="{BEC72D3C-4609-4930-B442-FABC784CCE72}" srcOrd="0" destOrd="0" presId="urn:microsoft.com/office/officeart/2009/3/layout/OpposingIdeas"/>
    <dgm:cxn modelId="{78480968-CA50-457F-B5CC-5858E0275EF5}" type="presParOf" srcId="{DEF95D75-9124-49A8-B926-C81F7C34544D}" destId="{4D335BAB-4056-4750-928E-88F908F8FC40}" srcOrd="1" destOrd="0" presId="urn:microsoft.com/office/officeart/2009/3/layout/OpposingIdeas"/>
    <dgm:cxn modelId="{A4B27356-00CF-40CE-B39E-8127FC952A10}" type="presParOf" srcId="{DEF95D75-9124-49A8-B926-C81F7C34544D}" destId="{2AB9664A-85C4-447F-B677-AA10CC9077C5}" srcOrd="2" destOrd="0" presId="urn:microsoft.com/office/officeart/2009/3/layout/OpposingIdeas"/>
    <dgm:cxn modelId="{EAEFCEDD-3B32-4F6A-B938-1DFC2B1A40F6}" type="presParOf" srcId="{DEF95D75-9124-49A8-B926-C81F7C34544D}" destId="{85324E6A-DC4F-41A3-B173-3195088E32ED}" srcOrd="3" destOrd="0" presId="urn:microsoft.com/office/officeart/2009/3/layout/OpposingIdeas"/>
    <dgm:cxn modelId="{6B2D9C26-86AD-496A-AFBC-3AFF0EDBE567}" type="presParOf" srcId="{DEF95D75-9124-49A8-B926-C81F7C34544D}" destId="{AEF31ADB-F435-4D4F-B3D2-1B706B6781E6}" srcOrd="4" destOrd="0" presId="urn:microsoft.com/office/officeart/2009/3/layout/OpposingIdeas"/>
    <dgm:cxn modelId="{5EDE3CB8-72E3-438B-9CF7-299D55A8100A}" type="presParOf" srcId="{DEF95D75-9124-49A8-B926-C81F7C34544D}" destId="{AE8A0103-A33D-4384-8339-FB05295E5B6D}" srcOrd="5" destOrd="0" presId="urn:microsoft.com/office/officeart/2009/3/layout/OpposingIdeas"/>
    <dgm:cxn modelId="{ECEC34F7-9B22-481C-A56D-8E74F79F436C}" type="presParOf" srcId="{DEF95D75-9124-49A8-B926-C81F7C34544D}" destId="{97F67E8D-F979-4239-B6F1-C4E6737AE8C9}" srcOrd="6" destOrd="0" presId="urn:microsoft.com/office/officeart/2009/3/layout/OpposingIdeas"/>
    <dgm:cxn modelId="{022D9AF8-2DB7-4703-97A0-133FF20F69A1}" type="presParOf" srcId="{DEF95D75-9124-49A8-B926-C81F7C34544D}" destId="{0638F81B-3FE7-450F-B6BD-E876EEB8FF2A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13C489-2338-4296-8C69-C1B8E3360867}" type="doc">
      <dgm:prSet loTypeId="urn:microsoft.com/office/officeart/2005/8/layout/cycle3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57297B6D-7029-4D1A-8CDE-20C19A2FAD9A}">
      <dgm:prSet phldrT="[Tekst]"/>
      <dgm:spPr/>
      <dgm:t>
        <a:bodyPr/>
        <a:lstStyle/>
        <a:p>
          <a:pPr>
            <a:buFont typeface="+mj-lt"/>
            <a:buAutoNum type="arabicPeriod"/>
          </a:pPr>
          <a:r>
            <a:rPr lang="pl-PL" b="1">
              <a:solidFill>
                <a:schemeClr val="tx1"/>
              </a:solidFill>
            </a:rPr>
            <a:t>Dążenie.</a:t>
          </a:r>
          <a:r>
            <a:rPr lang="pl-PL">
              <a:solidFill>
                <a:schemeClr val="tx1"/>
              </a:solidFill>
            </a:rPr>
            <a:t> </a:t>
          </a:r>
          <a:br>
            <a:rPr lang="pl-PL">
              <a:solidFill>
                <a:schemeClr val="tx1"/>
              </a:solidFill>
            </a:rPr>
          </a:br>
          <a:r>
            <a:rPr lang="pl-PL">
              <a:solidFill>
                <a:schemeClr val="tx1"/>
              </a:solidFill>
            </a:rPr>
            <a:t>(</a:t>
          </a:r>
          <a:r>
            <a:rPr lang="pl-PL" i="1">
              <a:solidFill>
                <a:schemeClr val="tx1"/>
              </a:solidFill>
            </a:rPr>
            <a:t>Czego chcesz?)</a:t>
          </a:r>
          <a:endParaRPr lang="pl-PL">
            <a:solidFill>
              <a:schemeClr val="tx1"/>
            </a:solidFill>
          </a:endParaRPr>
        </a:p>
      </dgm:t>
    </dgm:pt>
    <dgm:pt modelId="{9C31B2D1-50FF-48D6-91B4-6B77B83EB0C7}" type="parTrans" cxnId="{05BEDD0C-0CC4-4D27-A7A3-9AD1CE89743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584B3E5-CCE8-4478-BBEE-77D89C62CF89}" type="sibTrans" cxnId="{05BEDD0C-0CC4-4D27-A7A3-9AD1CE89743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22F0E5A-4852-4ABD-85CB-BD0180DCA7CC}">
      <dgm:prSet phldrT="[Tekst]"/>
      <dgm:spPr/>
      <dgm:t>
        <a:bodyPr/>
        <a:lstStyle/>
        <a:p>
          <a:pPr>
            <a:buFont typeface="+mj-lt"/>
            <a:buAutoNum type="arabicPeriod"/>
          </a:pPr>
          <a:r>
            <a:rPr lang="pl-PL" b="1">
              <a:solidFill>
                <a:schemeClr val="tx1"/>
              </a:solidFill>
            </a:rPr>
            <a:t>Rzeczywistość. </a:t>
          </a:r>
          <a:br>
            <a:rPr lang="pl-PL">
              <a:solidFill>
                <a:schemeClr val="tx1"/>
              </a:solidFill>
            </a:rPr>
          </a:br>
          <a:r>
            <a:rPr lang="pl-PL">
              <a:solidFill>
                <a:schemeClr val="tx1"/>
              </a:solidFill>
            </a:rPr>
            <a:t>(</a:t>
          </a:r>
          <a:r>
            <a:rPr lang="pl-PL" i="1">
              <a:solidFill>
                <a:schemeClr val="tx1"/>
              </a:solidFill>
            </a:rPr>
            <a:t>Co jest teraz? Czego można użyć? Jak to działa?</a:t>
          </a:r>
          <a:r>
            <a:rPr lang="pl-PL">
              <a:solidFill>
                <a:schemeClr val="tx1"/>
              </a:solidFill>
            </a:rPr>
            <a:t>)</a:t>
          </a:r>
        </a:p>
      </dgm:t>
    </dgm:pt>
    <dgm:pt modelId="{7B89C2F1-B0DC-4B58-9C55-176566E1BEBD}" type="parTrans" cxnId="{035A5AA7-2383-4322-8EAE-C99D6D3E454D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29B3F6C4-49E3-486C-8B5F-83F6D93940E2}" type="sibTrans" cxnId="{035A5AA7-2383-4322-8EAE-C99D6D3E454D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CA88D95-7158-42E6-9666-362E2E32091D}">
      <dgm:prSet phldrT="[Tekst]"/>
      <dgm:spPr/>
      <dgm:t>
        <a:bodyPr/>
        <a:lstStyle/>
        <a:p>
          <a:pPr>
            <a:buFont typeface="+mj-lt"/>
            <a:buAutoNum type="arabicPeriod"/>
          </a:pPr>
          <a:r>
            <a:rPr lang="pl-PL" b="1">
              <a:solidFill>
                <a:schemeClr val="tx1"/>
              </a:solidFill>
            </a:rPr>
            <a:t>Plan.</a:t>
          </a:r>
          <a:r>
            <a:rPr lang="pl-PL">
              <a:solidFill>
                <a:schemeClr val="tx1"/>
              </a:solidFill>
            </a:rPr>
            <a:t> </a:t>
          </a:r>
          <a:br>
            <a:rPr lang="pl-PL">
              <a:solidFill>
                <a:schemeClr val="tx1"/>
              </a:solidFill>
            </a:rPr>
          </a:br>
          <a:r>
            <a:rPr lang="pl-PL">
              <a:solidFill>
                <a:schemeClr val="tx1"/>
              </a:solidFill>
            </a:rPr>
            <a:t>(</a:t>
          </a:r>
          <a:r>
            <a:rPr lang="pl-PL" i="1">
              <a:solidFill>
                <a:schemeClr val="tx1"/>
              </a:solidFill>
            </a:rPr>
            <a:t>Co jest możliwie? Jakie są opcje?</a:t>
          </a:r>
          <a:r>
            <a:rPr lang="pl-PL">
              <a:solidFill>
                <a:schemeClr val="tx1"/>
              </a:solidFill>
            </a:rPr>
            <a:t>)</a:t>
          </a:r>
        </a:p>
      </dgm:t>
    </dgm:pt>
    <dgm:pt modelId="{46424B35-0C66-4878-97BC-F4D55964F737}" type="parTrans" cxnId="{F08A72F6-949F-4A47-AE3B-D4A75E18EB1A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BA92AFFD-FDAF-4323-8A51-E32A5D5EACCF}" type="sibTrans" cxnId="{F08A72F6-949F-4A47-AE3B-D4A75E18EB1A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E8F80807-A51F-45DB-8C6D-E733D328CF2B}">
      <dgm:prSet phldrT="[Tekst]"/>
      <dgm:spPr/>
      <dgm:t>
        <a:bodyPr/>
        <a:lstStyle/>
        <a:p>
          <a:pPr>
            <a:buFont typeface="+mj-lt"/>
            <a:buAutoNum type="arabicPeriod"/>
          </a:pPr>
          <a:r>
            <a:rPr lang="pl-PL" b="1">
              <a:solidFill>
                <a:schemeClr val="tx1"/>
              </a:solidFill>
            </a:rPr>
            <a:t>Działanie.</a:t>
          </a:r>
          <a:r>
            <a:rPr lang="pl-PL">
              <a:solidFill>
                <a:schemeClr val="tx1"/>
              </a:solidFill>
            </a:rPr>
            <a:t> </a:t>
          </a:r>
          <a:br>
            <a:rPr lang="pl-PL">
              <a:solidFill>
                <a:schemeClr val="tx1"/>
              </a:solidFill>
            </a:rPr>
          </a:br>
          <a:r>
            <a:rPr lang="pl-PL">
              <a:solidFill>
                <a:schemeClr val="tx1"/>
              </a:solidFill>
            </a:rPr>
            <a:t>(</a:t>
          </a:r>
          <a:r>
            <a:rPr lang="pl-PL" i="1">
              <a:solidFill>
                <a:schemeClr val="tx1"/>
              </a:solidFill>
            </a:rPr>
            <a:t>Zrób to!)</a:t>
          </a:r>
          <a:endParaRPr lang="pl-PL">
            <a:solidFill>
              <a:schemeClr val="tx1"/>
            </a:solidFill>
          </a:endParaRPr>
        </a:p>
      </dgm:t>
    </dgm:pt>
    <dgm:pt modelId="{03539DF6-8001-4BA8-B6D3-6AC53974E58E}" type="parTrans" cxnId="{EFCFD2A5-F836-4577-BBCF-18E2398FCDF7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8BAB50F-E93F-4077-B92B-AFFF178A0F08}" type="sibTrans" cxnId="{EFCFD2A5-F836-4577-BBCF-18E2398FCDF7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5AE1C83-648D-4807-887B-25E77772EA1B}">
      <dgm:prSet phldrT="[Tekst]"/>
      <dgm:spPr/>
      <dgm:t>
        <a:bodyPr/>
        <a:lstStyle/>
        <a:p>
          <a:pPr>
            <a:buFont typeface="+mj-lt"/>
            <a:buAutoNum type="arabicPeriod"/>
          </a:pPr>
          <a:r>
            <a:rPr lang="pl-PL" b="1">
              <a:solidFill>
                <a:schemeClr val="tx1"/>
              </a:solidFill>
            </a:rPr>
            <a:t>Przegląd. </a:t>
          </a:r>
          <a:br>
            <a:rPr lang="pl-PL">
              <a:solidFill>
                <a:schemeClr val="tx1"/>
              </a:solidFill>
            </a:rPr>
          </a:br>
          <a:r>
            <a:rPr lang="pl-PL">
              <a:solidFill>
                <a:schemeClr val="tx1"/>
              </a:solidFill>
            </a:rPr>
            <a:t>(</a:t>
          </a:r>
          <a:r>
            <a:rPr lang="pl-PL" i="1">
              <a:solidFill>
                <a:schemeClr val="tx1"/>
              </a:solidFill>
            </a:rPr>
            <a:t>Czego się nauczyłeś? Jak możesz to udoskonalić?)</a:t>
          </a:r>
          <a:endParaRPr lang="pl-PL">
            <a:solidFill>
              <a:schemeClr val="tx1"/>
            </a:solidFill>
          </a:endParaRPr>
        </a:p>
      </dgm:t>
    </dgm:pt>
    <dgm:pt modelId="{73633C70-B23F-499B-B56A-54F0EAE1D484}" type="parTrans" cxnId="{D58D95B9-E74C-4876-A887-9CE090EC64B4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35BE39F-4CE5-4A44-8917-5DBDB7517775}" type="sibTrans" cxnId="{D58D95B9-E74C-4876-A887-9CE090EC64B4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4E097345-B037-4B2B-8345-568D3A9BF49B}" type="pres">
      <dgm:prSet presAssocID="{7613C489-2338-4296-8C69-C1B8E3360867}" presName="Name0" presStyleCnt="0">
        <dgm:presLayoutVars>
          <dgm:dir/>
          <dgm:resizeHandles val="exact"/>
        </dgm:presLayoutVars>
      </dgm:prSet>
      <dgm:spPr/>
    </dgm:pt>
    <dgm:pt modelId="{0FB62A81-DF4A-41A6-9F68-81E95902128E}" type="pres">
      <dgm:prSet presAssocID="{7613C489-2338-4296-8C69-C1B8E3360867}" presName="cycle" presStyleCnt="0"/>
      <dgm:spPr/>
    </dgm:pt>
    <dgm:pt modelId="{4E11FB5F-8057-4658-8787-4E830D16B590}" type="pres">
      <dgm:prSet presAssocID="{57297B6D-7029-4D1A-8CDE-20C19A2FAD9A}" presName="nodeFirstNode" presStyleLbl="node1" presStyleIdx="0" presStyleCnt="5" custScaleX="121684">
        <dgm:presLayoutVars>
          <dgm:bulletEnabled val="1"/>
        </dgm:presLayoutVars>
      </dgm:prSet>
      <dgm:spPr/>
    </dgm:pt>
    <dgm:pt modelId="{CBCA9FDF-560A-42FE-9F7D-E6C80EF3B5A9}" type="pres">
      <dgm:prSet presAssocID="{7584B3E5-CCE8-4478-BBEE-77D89C62CF89}" presName="sibTransFirstNode" presStyleLbl="bgShp" presStyleIdx="0" presStyleCnt="1"/>
      <dgm:spPr/>
    </dgm:pt>
    <dgm:pt modelId="{9184DA36-824E-411B-A3CA-F66647FCF01C}" type="pres">
      <dgm:prSet presAssocID="{122F0E5A-4852-4ABD-85CB-BD0180DCA7CC}" presName="nodeFollowingNodes" presStyleLbl="node1" presStyleIdx="1" presStyleCnt="5" custScaleX="131346">
        <dgm:presLayoutVars>
          <dgm:bulletEnabled val="1"/>
        </dgm:presLayoutVars>
      </dgm:prSet>
      <dgm:spPr/>
    </dgm:pt>
    <dgm:pt modelId="{F59B1E0A-C6B5-4C72-B522-08A92A19A651}" type="pres">
      <dgm:prSet presAssocID="{1CA88D95-7158-42E6-9666-362E2E32091D}" presName="nodeFollowingNodes" presStyleLbl="node1" presStyleIdx="2" presStyleCnt="5" custScaleX="121566" custRadScaleRad="104975" custRadScaleInc="-18172">
        <dgm:presLayoutVars>
          <dgm:bulletEnabled val="1"/>
        </dgm:presLayoutVars>
      </dgm:prSet>
      <dgm:spPr/>
    </dgm:pt>
    <dgm:pt modelId="{38577D9F-244B-4624-A2DA-1052ED184C62}" type="pres">
      <dgm:prSet presAssocID="{E8F80807-A51F-45DB-8C6D-E733D328CF2B}" presName="nodeFollowingNodes" presStyleLbl="node1" presStyleIdx="3" presStyleCnt="5" custScaleX="113405" custScaleY="114518" custRadScaleRad="113413" custRadScaleInc="25144">
        <dgm:presLayoutVars>
          <dgm:bulletEnabled val="1"/>
        </dgm:presLayoutVars>
      </dgm:prSet>
      <dgm:spPr/>
    </dgm:pt>
    <dgm:pt modelId="{BF2B6A41-F51A-4777-8C82-03986BAAD68F}" type="pres">
      <dgm:prSet presAssocID="{05AE1C83-648D-4807-887B-25E77772EA1B}" presName="nodeFollowingNodes" presStyleLbl="node1" presStyleIdx="4" presStyleCnt="5" custScaleX="124981">
        <dgm:presLayoutVars>
          <dgm:bulletEnabled val="1"/>
        </dgm:presLayoutVars>
      </dgm:prSet>
      <dgm:spPr/>
    </dgm:pt>
  </dgm:ptLst>
  <dgm:cxnLst>
    <dgm:cxn modelId="{CB643109-53D0-4343-B227-624355CFE0AA}" type="presOf" srcId="{7584B3E5-CCE8-4478-BBEE-77D89C62CF89}" destId="{CBCA9FDF-560A-42FE-9F7D-E6C80EF3B5A9}" srcOrd="0" destOrd="0" presId="urn:microsoft.com/office/officeart/2005/8/layout/cycle3"/>
    <dgm:cxn modelId="{05BEDD0C-0CC4-4D27-A7A3-9AD1CE89743C}" srcId="{7613C489-2338-4296-8C69-C1B8E3360867}" destId="{57297B6D-7029-4D1A-8CDE-20C19A2FAD9A}" srcOrd="0" destOrd="0" parTransId="{9C31B2D1-50FF-48D6-91B4-6B77B83EB0C7}" sibTransId="{7584B3E5-CCE8-4478-BBEE-77D89C62CF89}"/>
    <dgm:cxn modelId="{49019235-D937-4CD6-9091-7868A4A556D2}" type="presOf" srcId="{122F0E5A-4852-4ABD-85CB-BD0180DCA7CC}" destId="{9184DA36-824E-411B-A3CA-F66647FCF01C}" srcOrd="0" destOrd="0" presId="urn:microsoft.com/office/officeart/2005/8/layout/cycle3"/>
    <dgm:cxn modelId="{E1FAA341-0197-4CAE-B8B0-E0BAC08AC7F7}" type="presOf" srcId="{7613C489-2338-4296-8C69-C1B8E3360867}" destId="{4E097345-B037-4B2B-8345-568D3A9BF49B}" srcOrd="0" destOrd="0" presId="urn:microsoft.com/office/officeart/2005/8/layout/cycle3"/>
    <dgm:cxn modelId="{48582783-94B2-43B3-94ED-5C7960DEA7B1}" type="presOf" srcId="{57297B6D-7029-4D1A-8CDE-20C19A2FAD9A}" destId="{4E11FB5F-8057-4658-8787-4E830D16B590}" srcOrd="0" destOrd="0" presId="urn:microsoft.com/office/officeart/2005/8/layout/cycle3"/>
    <dgm:cxn modelId="{72555F9D-5F81-4685-AC2A-19FDD24B5ABB}" type="presOf" srcId="{1CA88D95-7158-42E6-9666-362E2E32091D}" destId="{F59B1E0A-C6B5-4C72-B522-08A92A19A651}" srcOrd="0" destOrd="0" presId="urn:microsoft.com/office/officeart/2005/8/layout/cycle3"/>
    <dgm:cxn modelId="{EFCFD2A5-F836-4577-BBCF-18E2398FCDF7}" srcId="{7613C489-2338-4296-8C69-C1B8E3360867}" destId="{E8F80807-A51F-45DB-8C6D-E733D328CF2B}" srcOrd="3" destOrd="0" parTransId="{03539DF6-8001-4BA8-B6D3-6AC53974E58E}" sibTransId="{F8BAB50F-E93F-4077-B92B-AFFF178A0F08}"/>
    <dgm:cxn modelId="{035A5AA7-2383-4322-8EAE-C99D6D3E454D}" srcId="{7613C489-2338-4296-8C69-C1B8E3360867}" destId="{122F0E5A-4852-4ABD-85CB-BD0180DCA7CC}" srcOrd="1" destOrd="0" parTransId="{7B89C2F1-B0DC-4B58-9C55-176566E1BEBD}" sibTransId="{29B3F6C4-49E3-486C-8B5F-83F6D93940E2}"/>
    <dgm:cxn modelId="{D58D95B9-E74C-4876-A887-9CE090EC64B4}" srcId="{7613C489-2338-4296-8C69-C1B8E3360867}" destId="{05AE1C83-648D-4807-887B-25E77772EA1B}" srcOrd="4" destOrd="0" parTransId="{73633C70-B23F-499B-B56A-54F0EAE1D484}" sibTransId="{635BE39F-4CE5-4A44-8917-5DBDB7517775}"/>
    <dgm:cxn modelId="{B39A61C1-956B-4E65-9D17-A3810C911895}" type="presOf" srcId="{E8F80807-A51F-45DB-8C6D-E733D328CF2B}" destId="{38577D9F-244B-4624-A2DA-1052ED184C62}" srcOrd="0" destOrd="0" presId="urn:microsoft.com/office/officeart/2005/8/layout/cycle3"/>
    <dgm:cxn modelId="{D9C58BD9-12B9-4BEF-B09D-7C4AFDF607F0}" type="presOf" srcId="{05AE1C83-648D-4807-887B-25E77772EA1B}" destId="{BF2B6A41-F51A-4777-8C82-03986BAAD68F}" srcOrd="0" destOrd="0" presId="urn:microsoft.com/office/officeart/2005/8/layout/cycle3"/>
    <dgm:cxn modelId="{F08A72F6-949F-4A47-AE3B-D4A75E18EB1A}" srcId="{7613C489-2338-4296-8C69-C1B8E3360867}" destId="{1CA88D95-7158-42E6-9666-362E2E32091D}" srcOrd="2" destOrd="0" parTransId="{46424B35-0C66-4878-97BC-F4D55964F737}" sibTransId="{BA92AFFD-FDAF-4323-8A51-E32A5D5EACCF}"/>
    <dgm:cxn modelId="{54BAD74C-6251-45F7-A914-7AE02A98CD7A}" type="presParOf" srcId="{4E097345-B037-4B2B-8345-568D3A9BF49B}" destId="{0FB62A81-DF4A-41A6-9F68-81E95902128E}" srcOrd="0" destOrd="0" presId="urn:microsoft.com/office/officeart/2005/8/layout/cycle3"/>
    <dgm:cxn modelId="{BA6B73D1-99BB-4C61-81BC-EA53A504AD96}" type="presParOf" srcId="{0FB62A81-DF4A-41A6-9F68-81E95902128E}" destId="{4E11FB5F-8057-4658-8787-4E830D16B590}" srcOrd="0" destOrd="0" presId="urn:microsoft.com/office/officeart/2005/8/layout/cycle3"/>
    <dgm:cxn modelId="{11E03A40-17E1-461A-81F5-D567AA73B16E}" type="presParOf" srcId="{0FB62A81-DF4A-41A6-9F68-81E95902128E}" destId="{CBCA9FDF-560A-42FE-9F7D-E6C80EF3B5A9}" srcOrd="1" destOrd="0" presId="urn:microsoft.com/office/officeart/2005/8/layout/cycle3"/>
    <dgm:cxn modelId="{1B3DD539-23AA-4230-8752-F051EE92A4DE}" type="presParOf" srcId="{0FB62A81-DF4A-41A6-9F68-81E95902128E}" destId="{9184DA36-824E-411B-A3CA-F66647FCF01C}" srcOrd="2" destOrd="0" presId="urn:microsoft.com/office/officeart/2005/8/layout/cycle3"/>
    <dgm:cxn modelId="{27118835-195D-45E1-B580-B85233DCCB31}" type="presParOf" srcId="{0FB62A81-DF4A-41A6-9F68-81E95902128E}" destId="{F59B1E0A-C6B5-4C72-B522-08A92A19A651}" srcOrd="3" destOrd="0" presId="urn:microsoft.com/office/officeart/2005/8/layout/cycle3"/>
    <dgm:cxn modelId="{D93DF202-2080-4476-A355-600585B95712}" type="presParOf" srcId="{0FB62A81-DF4A-41A6-9F68-81E95902128E}" destId="{38577D9F-244B-4624-A2DA-1052ED184C62}" srcOrd="4" destOrd="0" presId="urn:microsoft.com/office/officeart/2005/8/layout/cycle3"/>
    <dgm:cxn modelId="{FB0FB8DD-B2DB-488B-B431-529CE02E831E}" type="presParOf" srcId="{0FB62A81-DF4A-41A6-9F68-81E95902128E}" destId="{BF2B6A41-F51A-4777-8C82-03986BAAD68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502498-E215-42FF-ACFF-6741D4894ACB}" type="doc">
      <dgm:prSet loTypeId="urn:microsoft.com/office/officeart/2005/8/layout/matrix1" loCatId="matrix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C2EC82DA-3563-41D8-9D87-6038C335364D}">
      <dgm:prSet phldrT="[Tekst]" custT="1"/>
      <dgm:spPr/>
      <dgm:t>
        <a:bodyPr/>
        <a:lstStyle/>
        <a:p>
          <a:r>
            <a:rPr lang="pl-PL" sz="4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GROW</a:t>
          </a:r>
          <a:endParaRPr lang="pl-PL" sz="4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58B3E3-0A56-460C-B950-FD2F62BB2DA2}" type="parTrans" cxnId="{1ECCEE04-7DC9-4654-923F-21610A3BFF3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2F035A5F-F09E-487B-A129-FDD3E9A97611}" type="sibTrans" cxnId="{1ECCEE04-7DC9-4654-923F-21610A3BFF3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3A51DF0-67C3-4B3A-B5B3-7F0475CB140C}">
      <dgm:prSet phldrT="[Tekst]" custT="1"/>
      <dgm:spPr>
        <a:solidFill>
          <a:srgbClr val="CCEDFC"/>
        </a:solidFill>
      </dgm:spPr>
      <dgm:t>
        <a:bodyPr/>
        <a:lstStyle/>
        <a:p>
          <a:pPr algn="ctr"/>
          <a:r>
            <a:rPr lang="pl-PL" sz="1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GOAL – CEL</a:t>
          </a:r>
        </a:p>
        <a:p>
          <a:pPr algn="l"/>
          <a:r>
            <a:rPr lang="pl-PL" sz="1800" b="1">
              <a:solidFill>
                <a:schemeClr val="tx1"/>
              </a:solidFill>
            </a:rPr>
            <a:t>Ustalenie celu</a:t>
          </a:r>
        </a:p>
        <a:p>
          <a:pPr algn="l"/>
          <a:r>
            <a:rPr lang="pl-PL" sz="1800">
              <a:solidFill>
                <a:schemeClr val="tx1"/>
              </a:solidFill>
            </a:rPr>
            <a:t>•Co chcesz osiągnąć?</a:t>
          </a:r>
        </a:p>
        <a:p>
          <a:pPr algn="l"/>
          <a:r>
            <a:rPr lang="pl-PL" sz="1800">
              <a:solidFill>
                <a:schemeClr val="tx1"/>
              </a:solidFill>
            </a:rPr>
            <a:t>•Skąd będziesz wiedzieć, że to osiągnąłeś?</a:t>
          </a:r>
          <a:endParaRPr lang="pl-PL" sz="1800" dirty="0">
            <a:solidFill>
              <a:schemeClr val="tx1"/>
            </a:solidFill>
          </a:endParaRPr>
        </a:p>
      </dgm:t>
    </dgm:pt>
    <dgm:pt modelId="{11179E1F-8F40-4529-B66F-0F7AF309152C}" type="parTrans" cxnId="{44A297B8-4278-455D-83A6-4720E25D4F21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68526E0-65F4-4A06-8D8D-2B08400E6E80}" type="sibTrans" cxnId="{44A297B8-4278-455D-83A6-4720E25D4F21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859918F5-E6B1-4C10-9C84-569BB845DB0A}">
      <dgm:prSet phldrT="[Tekst]" custT="1"/>
      <dgm:spPr>
        <a:solidFill>
          <a:srgbClr val="FBE59F"/>
        </a:solidFill>
      </dgm:spPr>
      <dgm:t>
        <a:bodyPr/>
        <a:lstStyle/>
        <a:p>
          <a:pPr algn="ctr"/>
          <a:r>
            <a:rPr lang="pl-PL" sz="1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REALITY – RZECZYWISTOŚĆ</a:t>
          </a:r>
        </a:p>
        <a:p>
          <a:pPr algn="l"/>
          <a:r>
            <a:rPr lang="pl-PL" sz="1800" b="1">
              <a:solidFill>
                <a:schemeClr val="tx1"/>
              </a:solidFill>
            </a:rPr>
            <a:t>Określenie aktualnej sytuacji</a:t>
          </a:r>
        </a:p>
        <a:p>
          <a:pPr algn="l"/>
          <a:r>
            <a:rPr lang="pl-PL" sz="1800">
              <a:solidFill>
                <a:schemeClr val="tx1"/>
              </a:solidFill>
            </a:rPr>
            <a:t>•Jak jest obecnie?</a:t>
          </a:r>
        </a:p>
        <a:p>
          <a:pPr algn="l"/>
          <a:r>
            <a:rPr lang="pl-PL" sz="1800">
              <a:solidFill>
                <a:schemeClr val="tx1"/>
              </a:solidFill>
            </a:rPr>
            <a:t>•Co już działa, co się udaje?</a:t>
          </a:r>
        </a:p>
        <a:p>
          <a:pPr algn="l"/>
          <a:r>
            <a:rPr lang="pl-PL" sz="1800">
              <a:solidFill>
                <a:schemeClr val="tx1"/>
              </a:solidFill>
            </a:rPr>
            <a:t>•Co nie działa, co się nie udało?</a:t>
          </a:r>
          <a:endParaRPr lang="pl-PL" sz="1800" dirty="0">
            <a:solidFill>
              <a:schemeClr val="tx1"/>
            </a:solidFill>
          </a:endParaRPr>
        </a:p>
      </dgm:t>
    </dgm:pt>
    <dgm:pt modelId="{E4E6E1E5-AAC1-4374-8526-03948CAB1C7E}" type="parTrans" cxnId="{BBEA1715-46F0-4399-9E2A-DBDEE570CED7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EC3173A-32EC-48BE-8806-FBD67F208187}" type="sibTrans" cxnId="{BBEA1715-46F0-4399-9E2A-DBDEE570CED7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5CDFA17F-08B8-4179-8D87-66D173956E8D}">
      <dgm:prSet phldrT="[Tekst]" custT="1"/>
      <dgm:spPr>
        <a:solidFill>
          <a:srgbClr val="8DF7CC"/>
        </a:solidFill>
      </dgm:spPr>
      <dgm:t>
        <a:bodyPr/>
        <a:lstStyle/>
        <a:p>
          <a:pPr algn="ctr"/>
          <a:r>
            <a:rPr lang="pl-PL" sz="1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OPTIONS – OPCJE</a:t>
          </a:r>
        </a:p>
        <a:p>
          <a:pPr algn="l"/>
          <a:r>
            <a:rPr lang="pl-PL" sz="1800" b="1">
              <a:solidFill>
                <a:schemeClr val="tx1"/>
              </a:solidFill>
            </a:rPr>
            <a:t>Szukanie rozwiązań</a:t>
          </a:r>
        </a:p>
        <a:p>
          <a:pPr algn="l"/>
          <a:r>
            <a:rPr lang="pl-PL" sz="1800">
              <a:solidFill>
                <a:schemeClr val="tx1"/>
              </a:solidFill>
            </a:rPr>
            <a:t>•To jakie widzisz opcje?</a:t>
          </a:r>
        </a:p>
        <a:p>
          <a:pPr algn="l"/>
          <a:r>
            <a:rPr lang="pl-PL" sz="1800">
              <a:solidFill>
                <a:schemeClr val="tx1"/>
              </a:solidFill>
            </a:rPr>
            <a:t>•Kto może ciebie wesprzeć?</a:t>
          </a:r>
        </a:p>
        <a:p>
          <a:pPr algn="l"/>
          <a:r>
            <a:rPr lang="pl-PL" sz="1800">
              <a:solidFill>
                <a:schemeClr val="tx1"/>
              </a:solidFill>
            </a:rPr>
            <a:t>•Co można zrobić innego?</a:t>
          </a:r>
          <a:endParaRPr lang="pl-PL" sz="1800" dirty="0">
            <a:solidFill>
              <a:schemeClr val="tx1"/>
            </a:solidFill>
          </a:endParaRPr>
        </a:p>
      </dgm:t>
    </dgm:pt>
    <dgm:pt modelId="{F05AC50A-9AA7-4C2E-8208-A24C06EB093F}" type="parTrans" cxnId="{124C6E3B-2BB6-48FD-8DD8-15EB55FDB766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34489CC7-FB93-4E63-B282-709489D4B48B}" type="sibTrans" cxnId="{124C6E3B-2BB6-48FD-8DD8-15EB55FDB766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CE6F683-30E2-4DE6-8165-499AB7F9B14A}">
      <dgm:prSet phldrT="[Tekst]" custT="1"/>
      <dgm:spPr>
        <a:solidFill>
          <a:srgbClr val="FB9FBB"/>
        </a:solidFill>
      </dgm:spPr>
      <dgm:t>
        <a:bodyPr/>
        <a:lstStyle/>
        <a:p>
          <a:pPr algn="ctr"/>
          <a:r>
            <a:rPr lang="pl-PL" sz="1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WILL – WOLA/WYBÓR</a:t>
          </a:r>
        </a:p>
        <a:p>
          <a:pPr algn="l"/>
          <a:r>
            <a:rPr lang="pl-PL" sz="1800" b="0">
              <a:solidFill>
                <a:schemeClr val="tx1"/>
              </a:solidFill>
              <a:effectLst/>
            </a:rPr>
            <a:t>Decyzja</a:t>
          </a:r>
        </a:p>
        <a:p>
          <a:pPr algn="l"/>
          <a:r>
            <a:rPr lang="pl-PL" sz="1800" b="0">
              <a:solidFill>
                <a:schemeClr val="tx1"/>
              </a:solidFill>
              <a:effectLst/>
            </a:rPr>
            <a:t>•Co chcesz zrobić?</a:t>
          </a:r>
        </a:p>
        <a:p>
          <a:pPr algn="l"/>
          <a:r>
            <a:rPr lang="pl-PL" sz="1800" b="0">
              <a:solidFill>
                <a:schemeClr val="tx1"/>
              </a:solidFill>
              <a:effectLst/>
            </a:rPr>
            <a:t>•Jaki będzie twój pierwszy krok?</a:t>
          </a:r>
        </a:p>
        <a:p>
          <a:pPr algn="l"/>
          <a:r>
            <a:rPr lang="pl-PL" sz="1800" b="0">
              <a:solidFill>
                <a:schemeClr val="tx1"/>
              </a:solidFill>
              <a:effectLst/>
            </a:rPr>
            <a:t>•Od czego zaczniesz?</a:t>
          </a:r>
          <a:endParaRPr lang="pl-PL" sz="1800" b="0" dirty="0">
            <a:solidFill>
              <a:schemeClr val="tx1"/>
            </a:solidFill>
            <a:effectLst/>
          </a:endParaRPr>
        </a:p>
      </dgm:t>
    </dgm:pt>
    <dgm:pt modelId="{29D8E9BB-DE8D-47F2-AF4A-0082FD570FA2}" type="parTrans" cxnId="{14FB2589-5FC6-4B93-8692-68FE75E4BBC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ED99D4A6-03E3-4219-8B21-4C7C670C529A}" type="sibTrans" cxnId="{14FB2589-5FC6-4B93-8692-68FE75E4BBC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22D73362-6DBF-4926-9EF6-767343E73007}" type="pres">
      <dgm:prSet presAssocID="{5B502498-E215-42FF-ACFF-6741D4894ACB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A0B9B5A-F220-4F1F-91A1-87F3BC7A971C}" type="pres">
      <dgm:prSet presAssocID="{5B502498-E215-42FF-ACFF-6741D4894ACB}" presName="matrix" presStyleCnt="0"/>
      <dgm:spPr/>
    </dgm:pt>
    <dgm:pt modelId="{84399040-9FE4-43AE-B02D-21DE895EF3FA}" type="pres">
      <dgm:prSet presAssocID="{5B502498-E215-42FF-ACFF-6741D4894ACB}" presName="tile1" presStyleLbl="node1" presStyleIdx="0" presStyleCnt="4" custLinFactNeighborX="-840" custLinFactNeighborY="-21059"/>
      <dgm:spPr/>
    </dgm:pt>
    <dgm:pt modelId="{FF56EEBD-4496-44C1-8444-445CB9EE6B84}" type="pres">
      <dgm:prSet presAssocID="{5B502498-E215-42FF-ACFF-6741D4894AC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263C67A-B095-4FFF-98F0-63013EC99E8C}" type="pres">
      <dgm:prSet presAssocID="{5B502498-E215-42FF-ACFF-6741D4894ACB}" presName="tile2" presStyleLbl="node1" presStyleIdx="1" presStyleCnt="4"/>
      <dgm:spPr/>
    </dgm:pt>
    <dgm:pt modelId="{B47C64CB-DB38-4A40-B953-14372930F179}" type="pres">
      <dgm:prSet presAssocID="{5B502498-E215-42FF-ACFF-6741D4894AC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D62A37D-A771-42A0-BE2D-EFF1B3393941}" type="pres">
      <dgm:prSet presAssocID="{5B502498-E215-42FF-ACFF-6741D4894ACB}" presName="tile3" presStyleLbl="node1" presStyleIdx="2" presStyleCnt="4"/>
      <dgm:spPr/>
    </dgm:pt>
    <dgm:pt modelId="{5A135308-62FD-4AB4-A990-8D14E0674CB9}" type="pres">
      <dgm:prSet presAssocID="{5B502498-E215-42FF-ACFF-6741D4894AC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670219D-4C45-431E-8892-3D3E1840E1A4}" type="pres">
      <dgm:prSet presAssocID="{5B502498-E215-42FF-ACFF-6741D4894ACB}" presName="tile4" presStyleLbl="node1" presStyleIdx="3" presStyleCnt="4"/>
      <dgm:spPr/>
    </dgm:pt>
    <dgm:pt modelId="{9969A0B6-D7B9-4814-9C1A-F15B7ECB757D}" type="pres">
      <dgm:prSet presAssocID="{5B502498-E215-42FF-ACFF-6741D4894AC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FCBEEE3-58AC-4274-8D80-8B0156839329}" type="pres">
      <dgm:prSet presAssocID="{5B502498-E215-42FF-ACFF-6741D4894ACB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1ECCEE04-7DC9-4654-923F-21610A3BFF39}" srcId="{5B502498-E215-42FF-ACFF-6741D4894ACB}" destId="{C2EC82DA-3563-41D8-9D87-6038C335364D}" srcOrd="0" destOrd="0" parTransId="{6958B3E3-0A56-460C-B950-FD2F62BB2DA2}" sibTransId="{2F035A5F-F09E-487B-A129-FDD3E9A97611}"/>
    <dgm:cxn modelId="{B62AD613-9750-477B-9EFF-45B14BBE177A}" type="presOf" srcId="{5CDFA17F-08B8-4179-8D87-66D173956E8D}" destId="{8D62A37D-A771-42A0-BE2D-EFF1B3393941}" srcOrd="0" destOrd="0" presId="urn:microsoft.com/office/officeart/2005/8/layout/matrix1"/>
    <dgm:cxn modelId="{BBEA1715-46F0-4399-9E2A-DBDEE570CED7}" srcId="{C2EC82DA-3563-41D8-9D87-6038C335364D}" destId="{859918F5-E6B1-4C10-9C84-569BB845DB0A}" srcOrd="1" destOrd="0" parTransId="{E4E6E1E5-AAC1-4374-8526-03948CAB1C7E}" sibTransId="{FEC3173A-32EC-48BE-8806-FBD67F208187}"/>
    <dgm:cxn modelId="{D4B23824-D92E-4EB1-A5C6-76B104111C63}" type="presOf" srcId="{C2EC82DA-3563-41D8-9D87-6038C335364D}" destId="{FFCBEEE3-58AC-4274-8D80-8B0156839329}" srcOrd="0" destOrd="0" presId="urn:microsoft.com/office/officeart/2005/8/layout/matrix1"/>
    <dgm:cxn modelId="{E09C7D35-B214-45D0-AE4C-2624333DA2D6}" type="presOf" srcId="{13A51DF0-67C3-4B3A-B5B3-7F0475CB140C}" destId="{FF56EEBD-4496-44C1-8444-445CB9EE6B84}" srcOrd="1" destOrd="0" presId="urn:microsoft.com/office/officeart/2005/8/layout/matrix1"/>
    <dgm:cxn modelId="{BD27C137-2432-4B68-8EA8-0708B4475125}" type="presOf" srcId="{5CDFA17F-08B8-4179-8D87-66D173956E8D}" destId="{5A135308-62FD-4AB4-A990-8D14E0674CB9}" srcOrd="1" destOrd="0" presId="urn:microsoft.com/office/officeart/2005/8/layout/matrix1"/>
    <dgm:cxn modelId="{124C6E3B-2BB6-48FD-8DD8-15EB55FDB766}" srcId="{C2EC82DA-3563-41D8-9D87-6038C335364D}" destId="{5CDFA17F-08B8-4179-8D87-66D173956E8D}" srcOrd="2" destOrd="0" parTransId="{F05AC50A-9AA7-4C2E-8208-A24C06EB093F}" sibTransId="{34489CC7-FB93-4E63-B282-709489D4B48B}"/>
    <dgm:cxn modelId="{D110A93C-21B0-4746-B57A-9976931EB5FC}" type="presOf" srcId="{13A51DF0-67C3-4B3A-B5B3-7F0475CB140C}" destId="{84399040-9FE4-43AE-B02D-21DE895EF3FA}" srcOrd="0" destOrd="0" presId="urn:microsoft.com/office/officeart/2005/8/layout/matrix1"/>
    <dgm:cxn modelId="{25FFFD62-ED50-4E20-AABE-970723964DD4}" type="presOf" srcId="{FCE6F683-30E2-4DE6-8165-499AB7F9B14A}" destId="{9969A0B6-D7B9-4814-9C1A-F15B7ECB757D}" srcOrd="1" destOrd="0" presId="urn:microsoft.com/office/officeart/2005/8/layout/matrix1"/>
    <dgm:cxn modelId="{4962EF7A-C1FE-4AF2-99B0-969839E2ABFE}" type="presOf" srcId="{FCE6F683-30E2-4DE6-8165-499AB7F9B14A}" destId="{4670219D-4C45-431E-8892-3D3E1840E1A4}" srcOrd="0" destOrd="0" presId="urn:microsoft.com/office/officeart/2005/8/layout/matrix1"/>
    <dgm:cxn modelId="{EC95B387-705F-4FBA-BE8D-BAD42A2E4C3E}" type="presOf" srcId="{5B502498-E215-42FF-ACFF-6741D4894ACB}" destId="{22D73362-6DBF-4926-9EF6-767343E73007}" srcOrd="0" destOrd="0" presId="urn:microsoft.com/office/officeart/2005/8/layout/matrix1"/>
    <dgm:cxn modelId="{14FB2589-5FC6-4B93-8692-68FE75E4BBC5}" srcId="{C2EC82DA-3563-41D8-9D87-6038C335364D}" destId="{FCE6F683-30E2-4DE6-8165-499AB7F9B14A}" srcOrd="3" destOrd="0" parTransId="{29D8E9BB-DE8D-47F2-AF4A-0082FD570FA2}" sibTransId="{ED99D4A6-03E3-4219-8B21-4C7C670C529A}"/>
    <dgm:cxn modelId="{44A297B8-4278-455D-83A6-4720E25D4F21}" srcId="{C2EC82DA-3563-41D8-9D87-6038C335364D}" destId="{13A51DF0-67C3-4B3A-B5B3-7F0475CB140C}" srcOrd="0" destOrd="0" parTransId="{11179E1F-8F40-4529-B66F-0F7AF309152C}" sibTransId="{668526E0-65F4-4A06-8D8D-2B08400E6E80}"/>
    <dgm:cxn modelId="{88384AC1-3488-4408-B5A3-F034284F0D2C}" type="presOf" srcId="{859918F5-E6B1-4C10-9C84-569BB845DB0A}" destId="{B47C64CB-DB38-4A40-B953-14372930F179}" srcOrd="1" destOrd="0" presId="urn:microsoft.com/office/officeart/2005/8/layout/matrix1"/>
    <dgm:cxn modelId="{6FE3BCFB-ED4A-4F05-AE40-6302280DD306}" type="presOf" srcId="{859918F5-E6B1-4C10-9C84-569BB845DB0A}" destId="{A263C67A-B095-4FFF-98F0-63013EC99E8C}" srcOrd="0" destOrd="0" presId="urn:microsoft.com/office/officeart/2005/8/layout/matrix1"/>
    <dgm:cxn modelId="{79AA4F58-7D91-4C85-8210-93D1DDB46F50}" type="presParOf" srcId="{22D73362-6DBF-4926-9EF6-767343E73007}" destId="{CA0B9B5A-F220-4F1F-91A1-87F3BC7A971C}" srcOrd="0" destOrd="0" presId="urn:microsoft.com/office/officeart/2005/8/layout/matrix1"/>
    <dgm:cxn modelId="{A1496088-50DB-4161-91ED-61607FB83759}" type="presParOf" srcId="{CA0B9B5A-F220-4F1F-91A1-87F3BC7A971C}" destId="{84399040-9FE4-43AE-B02D-21DE895EF3FA}" srcOrd="0" destOrd="0" presId="urn:microsoft.com/office/officeart/2005/8/layout/matrix1"/>
    <dgm:cxn modelId="{322692E4-6538-4229-AE19-86F444731143}" type="presParOf" srcId="{CA0B9B5A-F220-4F1F-91A1-87F3BC7A971C}" destId="{FF56EEBD-4496-44C1-8444-445CB9EE6B84}" srcOrd="1" destOrd="0" presId="urn:microsoft.com/office/officeart/2005/8/layout/matrix1"/>
    <dgm:cxn modelId="{0079CB14-D807-490A-B74D-9DCDB9669463}" type="presParOf" srcId="{CA0B9B5A-F220-4F1F-91A1-87F3BC7A971C}" destId="{A263C67A-B095-4FFF-98F0-63013EC99E8C}" srcOrd="2" destOrd="0" presId="urn:microsoft.com/office/officeart/2005/8/layout/matrix1"/>
    <dgm:cxn modelId="{5EF6038B-F4A2-4F97-BFE5-AE28E3FE8853}" type="presParOf" srcId="{CA0B9B5A-F220-4F1F-91A1-87F3BC7A971C}" destId="{B47C64CB-DB38-4A40-B953-14372930F179}" srcOrd="3" destOrd="0" presId="urn:microsoft.com/office/officeart/2005/8/layout/matrix1"/>
    <dgm:cxn modelId="{BD6EB2D0-F0F2-4046-9772-AC8F77BF373C}" type="presParOf" srcId="{CA0B9B5A-F220-4F1F-91A1-87F3BC7A971C}" destId="{8D62A37D-A771-42A0-BE2D-EFF1B3393941}" srcOrd="4" destOrd="0" presId="urn:microsoft.com/office/officeart/2005/8/layout/matrix1"/>
    <dgm:cxn modelId="{74DD3221-7FCB-4B32-96E3-055FC108F1B5}" type="presParOf" srcId="{CA0B9B5A-F220-4F1F-91A1-87F3BC7A971C}" destId="{5A135308-62FD-4AB4-A990-8D14E0674CB9}" srcOrd="5" destOrd="0" presId="urn:microsoft.com/office/officeart/2005/8/layout/matrix1"/>
    <dgm:cxn modelId="{F4861A04-AF58-4B54-8007-AEAC055E002D}" type="presParOf" srcId="{CA0B9B5A-F220-4F1F-91A1-87F3BC7A971C}" destId="{4670219D-4C45-431E-8892-3D3E1840E1A4}" srcOrd="6" destOrd="0" presId="urn:microsoft.com/office/officeart/2005/8/layout/matrix1"/>
    <dgm:cxn modelId="{13125369-7D18-471E-A805-9B6D41C746E1}" type="presParOf" srcId="{CA0B9B5A-F220-4F1F-91A1-87F3BC7A971C}" destId="{9969A0B6-D7B9-4814-9C1A-F15B7ECB757D}" srcOrd="7" destOrd="0" presId="urn:microsoft.com/office/officeart/2005/8/layout/matrix1"/>
    <dgm:cxn modelId="{A512FC3C-D744-4EB7-B4D0-ABA256991A73}" type="presParOf" srcId="{22D73362-6DBF-4926-9EF6-767343E73007}" destId="{FFCBEEE3-58AC-4274-8D80-8B015683932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50E5C2-A695-4D72-B93A-5010C31B0EEB}" type="doc">
      <dgm:prSet loTypeId="urn:microsoft.com/office/officeart/2005/8/layout/matrix2" loCatId="matrix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FF6FC2F6-61A6-4010-942A-4A7EDBFD4C24}">
      <dgm:prSet phldrT="[Tekst]"/>
      <dgm:spPr>
        <a:solidFill>
          <a:srgbClr val="FBE59F"/>
        </a:solidFill>
      </dgm:spPr>
      <dgm:t>
        <a:bodyPr/>
        <a:lstStyle/>
        <a:p>
          <a:r>
            <a:rPr lang="pl-PL" dirty="0">
              <a:solidFill>
                <a:schemeClr val="tx1"/>
              </a:solidFill>
            </a:rPr>
            <a:t>Plusy osiągnięcia celu </a:t>
          </a:r>
        </a:p>
      </dgm:t>
    </dgm:pt>
    <dgm:pt modelId="{84ADEDDE-BA9E-4AC1-8A10-306179F977EB}" type="parTrans" cxnId="{1F4A2843-B325-4FBE-993A-B5623AD64B2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57BAFDE-B10A-44A7-A1C9-5B4EA1509676}" type="sibTrans" cxnId="{1F4A2843-B325-4FBE-993A-B5623AD64B2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D7E5FAB-302C-498E-A3CD-7399E75B46DF}">
      <dgm:prSet phldrT="[Tekst]"/>
      <dgm:spPr>
        <a:solidFill>
          <a:srgbClr val="FB9FBB"/>
        </a:solidFill>
      </dgm:spPr>
      <dgm:t>
        <a:bodyPr/>
        <a:lstStyle/>
        <a:p>
          <a:r>
            <a:rPr lang="pl-PL" dirty="0">
              <a:solidFill>
                <a:schemeClr val="tx1"/>
              </a:solidFill>
            </a:rPr>
            <a:t>Minusy osiągnięcia celu </a:t>
          </a:r>
        </a:p>
      </dgm:t>
    </dgm:pt>
    <dgm:pt modelId="{3DB913F7-18DB-475D-A5BB-7BC2D0BB64BF}" type="parTrans" cxnId="{125C3AAB-04DF-43CA-BFA3-036EE16F549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40E9FA2F-BDF8-4697-81A2-501A3D4E3E24}" type="sibTrans" cxnId="{125C3AAB-04DF-43CA-BFA3-036EE16F549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CA18AB3-08B0-441F-9FD0-BE98D603BD1D}">
      <dgm:prSet phldrT="[Tekst]"/>
      <dgm:spPr>
        <a:solidFill>
          <a:srgbClr val="8DF7CC"/>
        </a:solidFill>
      </dgm:spPr>
      <dgm:t>
        <a:bodyPr/>
        <a:lstStyle/>
        <a:p>
          <a:r>
            <a:rPr lang="pl-PL" dirty="0">
              <a:solidFill>
                <a:schemeClr val="tx1"/>
              </a:solidFill>
            </a:rPr>
            <a:t>Plusy nie-osiągnięcia celu </a:t>
          </a:r>
        </a:p>
      </dgm:t>
    </dgm:pt>
    <dgm:pt modelId="{8555CB77-0F89-4885-8357-C48A86ABE98A}" type="parTrans" cxnId="{AF044113-EA50-4FC6-AAA8-C602CA9ABDA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8EEE28E4-CC15-4DAE-B868-A05CDA407D3F}" type="sibTrans" cxnId="{AF044113-EA50-4FC6-AAA8-C602CA9ABDA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CAFCA487-BB12-4E54-87EB-BD43462FB26E}">
      <dgm:prSet phldrT="[Tekst]"/>
      <dgm:spPr>
        <a:solidFill>
          <a:srgbClr val="CCEDFC"/>
        </a:solidFill>
      </dgm:spPr>
      <dgm:t>
        <a:bodyPr/>
        <a:lstStyle/>
        <a:p>
          <a:r>
            <a:rPr lang="pl-PL" dirty="0">
              <a:solidFill>
                <a:schemeClr val="tx1"/>
              </a:solidFill>
            </a:rPr>
            <a:t>Minusy nie-osiągnięcia celu </a:t>
          </a:r>
        </a:p>
      </dgm:t>
    </dgm:pt>
    <dgm:pt modelId="{18417D20-0BA4-4A15-B492-5A081DC72DEE}" type="parTrans" cxnId="{5EB220B3-00EE-49BA-A16B-7DB2C46347CD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4C9C091C-B726-4EA5-9D05-4DF338638892}" type="sibTrans" cxnId="{5EB220B3-00EE-49BA-A16B-7DB2C46347CD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5B678265-0229-4B6C-BA8B-27781F4E814F}" type="pres">
      <dgm:prSet presAssocID="{3C50E5C2-A695-4D72-B93A-5010C31B0EEB}" presName="matrix" presStyleCnt="0">
        <dgm:presLayoutVars>
          <dgm:chMax val="1"/>
          <dgm:dir/>
          <dgm:resizeHandles val="exact"/>
        </dgm:presLayoutVars>
      </dgm:prSet>
      <dgm:spPr/>
    </dgm:pt>
    <dgm:pt modelId="{F5AB2C4A-DA8B-4A67-BCC6-325C75274132}" type="pres">
      <dgm:prSet presAssocID="{3C50E5C2-A695-4D72-B93A-5010C31B0EEB}" presName="axisShape" presStyleLbl="bgShp" presStyleIdx="0" presStyleCnt="1"/>
      <dgm:spPr/>
    </dgm:pt>
    <dgm:pt modelId="{EE99C793-70E3-4CB4-8106-D1786A8914AF}" type="pres">
      <dgm:prSet presAssocID="{3C50E5C2-A695-4D72-B93A-5010C31B0EEB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13B886F-4513-4E94-8101-C4F755312AAA}" type="pres">
      <dgm:prSet presAssocID="{3C50E5C2-A695-4D72-B93A-5010C31B0EEB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AB3BD06-DCC1-47C1-8F03-51F34E1D097B}" type="pres">
      <dgm:prSet presAssocID="{3C50E5C2-A695-4D72-B93A-5010C31B0EEB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6488717-02CA-431C-B00D-0E936BC793A7}" type="pres">
      <dgm:prSet presAssocID="{3C50E5C2-A695-4D72-B93A-5010C31B0EEB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A9DFB0C-55C6-4F09-ADEB-B5662448C233}" type="presOf" srcId="{FD7E5FAB-302C-498E-A3CD-7399E75B46DF}" destId="{413B886F-4513-4E94-8101-C4F755312AAA}" srcOrd="0" destOrd="0" presId="urn:microsoft.com/office/officeart/2005/8/layout/matrix2"/>
    <dgm:cxn modelId="{AF044113-EA50-4FC6-AAA8-C602CA9ABDAE}" srcId="{3C50E5C2-A695-4D72-B93A-5010C31B0EEB}" destId="{1CA18AB3-08B0-441F-9FD0-BE98D603BD1D}" srcOrd="2" destOrd="0" parTransId="{8555CB77-0F89-4885-8357-C48A86ABE98A}" sibTransId="{8EEE28E4-CC15-4DAE-B868-A05CDA407D3F}"/>
    <dgm:cxn modelId="{3D9E6936-E8DF-4BDC-9468-07F86D2E2903}" type="presOf" srcId="{CAFCA487-BB12-4E54-87EB-BD43462FB26E}" destId="{76488717-02CA-431C-B00D-0E936BC793A7}" srcOrd="0" destOrd="0" presId="urn:microsoft.com/office/officeart/2005/8/layout/matrix2"/>
    <dgm:cxn modelId="{1F4A2843-B325-4FBE-993A-B5623AD64B2E}" srcId="{3C50E5C2-A695-4D72-B93A-5010C31B0EEB}" destId="{FF6FC2F6-61A6-4010-942A-4A7EDBFD4C24}" srcOrd="0" destOrd="0" parTransId="{84ADEDDE-BA9E-4AC1-8A10-306179F977EB}" sibTransId="{657BAFDE-B10A-44A7-A1C9-5B4EA1509676}"/>
    <dgm:cxn modelId="{323A1146-D52B-4CB2-ACC1-CDC3DD7FBC72}" type="presOf" srcId="{FF6FC2F6-61A6-4010-942A-4A7EDBFD4C24}" destId="{EE99C793-70E3-4CB4-8106-D1786A8914AF}" srcOrd="0" destOrd="0" presId="urn:microsoft.com/office/officeart/2005/8/layout/matrix2"/>
    <dgm:cxn modelId="{125C3AAB-04DF-43CA-BFA3-036EE16F5499}" srcId="{3C50E5C2-A695-4D72-B93A-5010C31B0EEB}" destId="{FD7E5FAB-302C-498E-A3CD-7399E75B46DF}" srcOrd="1" destOrd="0" parTransId="{3DB913F7-18DB-475D-A5BB-7BC2D0BB64BF}" sibTransId="{40E9FA2F-BDF8-4697-81A2-501A3D4E3E24}"/>
    <dgm:cxn modelId="{5EB220B3-00EE-49BA-A16B-7DB2C46347CD}" srcId="{3C50E5C2-A695-4D72-B93A-5010C31B0EEB}" destId="{CAFCA487-BB12-4E54-87EB-BD43462FB26E}" srcOrd="3" destOrd="0" parTransId="{18417D20-0BA4-4A15-B492-5A081DC72DEE}" sibTransId="{4C9C091C-B726-4EA5-9D05-4DF338638892}"/>
    <dgm:cxn modelId="{D67903D3-F6C5-4C3A-B92A-35C50D033ABA}" type="presOf" srcId="{1CA18AB3-08B0-441F-9FD0-BE98D603BD1D}" destId="{AAB3BD06-DCC1-47C1-8F03-51F34E1D097B}" srcOrd="0" destOrd="0" presId="urn:microsoft.com/office/officeart/2005/8/layout/matrix2"/>
    <dgm:cxn modelId="{F9A97BD4-F527-403D-8863-184A31463D01}" type="presOf" srcId="{3C50E5C2-A695-4D72-B93A-5010C31B0EEB}" destId="{5B678265-0229-4B6C-BA8B-27781F4E814F}" srcOrd="0" destOrd="0" presId="urn:microsoft.com/office/officeart/2005/8/layout/matrix2"/>
    <dgm:cxn modelId="{67951592-097F-4B5D-B1E1-B71F24577866}" type="presParOf" srcId="{5B678265-0229-4B6C-BA8B-27781F4E814F}" destId="{F5AB2C4A-DA8B-4A67-BCC6-325C75274132}" srcOrd="0" destOrd="0" presId="urn:microsoft.com/office/officeart/2005/8/layout/matrix2"/>
    <dgm:cxn modelId="{2802A01B-1010-426D-A9EA-F79DE809CB20}" type="presParOf" srcId="{5B678265-0229-4B6C-BA8B-27781F4E814F}" destId="{EE99C793-70E3-4CB4-8106-D1786A8914AF}" srcOrd="1" destOrd="0" presId="urn:microsoft.com/office/officeart/2005/8/layout/matrix2"/>
    <dgm:cxn modelId="{FABEDCE2-7615-48A0-BDF2-9FE50208205F}" type="presParOf" srcId="{5B678265-0229-4B6C-BA8B-27781F4E814F}" destId="{413B886F-4513-4E94-8101-C4F755312AAA}" srcOrd="2" destOrd="0" presId="urn:microsoft.com/office/officeart/2005/8/layout/matrix2"/>
    <dgm:cxn modelId="{94188229-62DD-424F-BE35-A0080C86FDA5}" type="presParOf" srcId="{5B678265-0229-4B6C-BA8B-27781F4E814F}" destId="{AAB3BD06-DCC1-47C1-8F03-51F34E1D097B}" srcOrd="3" destOrd="0" presId="urn:microsoft.com/office/officeart/2005/8/layout/matrix2"/>
    <dgm:cxn modelId="{4884951D-91BC-45E5-B197-3FD90B405BF9}" type="presParOf" srcId="{5B678265-0229-4B6C-BA8B-27781F4E814F}" destId="{76488717-02CA-431C-B00D-0E936BC793A7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851591-E2E0-4BCD-AF3C-8404A5E74C40}" type="doc">
      <dgm:prSet loTypeId="urn:microsoft.com/office/officeart/2005/8/layout/pyramid1" loCatId="pyramid" qsTypeId="urn:microsoft.com/office/officeart/2005/8/quickstyle/simple5" qsCatId="simple" csTypeId="urn:microsoft.com/office/officeart/2005/8/colors/accent0_1" csCatId="mainScheme" phldr="1"/>
      <dgm:spPr/>
    </dgm:pt>
    <dgm:pt modelId="{4291C6D2-6F78-49CE-86B5-D2039848C82E}">
      <dgm:prSet phldrT="[Tekst]" custT="1"/>
      <dgm:spPr/>
      <dgm:t>
        <a:bodyPr/>
        <a:lstStyle/>
        <a:p>
          <a:r>
            <a:rPr lang="pl-PL" sz="1300" b="1"/>
            <a:t>Misja,</a:t>
          </a:r>
          <a:br>
            <a:rPr lang="pl-PL" sz="1300" b="1"/>
          </a:br>
          <a:r>
            <a:rPr lang="pl-PL" sz="1300" b="1"/>
            <a:t>Duchowość</a:t>
          </a:r>
        </a:p>
      </dgm:t>
    </dgm:pt>
    <dgm:pt modelId="{3B0ACF8A-3AC9-4BF3-AD74-FC104AB0AB9E}" type="parTrans" cxnId="{ECB752D5-9569-4973-883E-D96776548B50}">
      <dgm:prSet/>
      <dgm:spPr/>
      <dgm:t>
        <a:bodyPr/>
        <a:lstStyle/>
        <a:p>
          <a:endParaRPr lang="pl-PL" sz="1300" b="1"/>
        </a:p>
      </dgm:t>
    </dgm:pt>
    <dgm:pt modelId="{38D4DC7B-8617-47D2-96EB-132772188BDF}" type="sibTrans" cxnId="{ECB752D5-9569-4973-883E-D96776548B50}">
      <dgm:prSet/>
      <dgm:spPr/>
      <dgm:t>
        <a:bodyPr/>
        <a:lstStyle/>
        <a:p>
          <a:endParaRPr lang="pl-PL" sz="1300" b="1"/>
        </a:p>
      </dgm:t>
    </dgm:pt>
    <dgm:pt modelId="{1A1BE868-2D85-4796-A955-4EEC2D3E3CD1}">
      <dgm:prSet phldrT="[Tekst]" custT="1"/>
      <dgm:spPr/>
      <dgm:t>
        <a:bodyPr/>
        <a:lstStyle/>
        <a:p>
          <a:r>
            <a:rPr lang="pl-PL" sz="1300" b="1"/>
            <a:t>Tożsamość</a:t>
          </a:r>
        </a:p>
      </dgm:t>
    </dgm:pt>
    <dgm:pt modelId="{DFCC1D31-BCA4-40CA-98C9-FFE8AF999A32}" type="parTrans" cxnId="{10247D11-0C62-4BA4-87E1-04BE01E3D5FC}">
      <dgm:prSet/>
      <dgm:spPr/>
      <dgm:t>
        <a:bodyPr/>
        <a:lstStyle/>
        <a:p>
          <a:endParaRPr lang="pl-PL" sz="1300" b="1"/>
        </a:p>
      </dgm:t>
    </dgm:pt>
    <dgm:pt modelId="{B32633D2-C128-4335-8A23-418C11B63C87}" type="sibTrans" cxnId="{10247D11-0C62-4BA4-87E1-04BE01E3D5FC}">
      <dgm:prSet/>
      <dgm:spPr/>
      <dgm:t>
        <a:bodyPr/>
        <a:lstStyle/>
        <a:p>
          <a:endParaRPr lang="pl-PL" sz="1300" b="1"/>
        </a:p>
      </dgm:t>
    </dgm:pt>
    <dgm:pt modelId="{F8C42A0B-2CF5-47D9-B5B2-DDCC0A60D7F5}">
      <dgm:prSet phldrT="[Tekst]" custT="1"/>
      <dgm:spPr/>
      <dgm:t>
        <a:bodyPr/>
        <a:lstStyle/>
        <a:p>
          <a:r>
            <a:rPr lang="pl-PL" sz="1300" b="1"/>
            <a:t>Wartości</a:t>
          </a:r>
        </a:p>
      </dgm:t>
    </dgm:pt>
    <dgm:pt modelId="{2D54EED5-8ADE-4E93-8338-F00E1A57D56C}" type="parTrans" cxnId="{D9E15EDE-371F-4DD6-AA89-ED790AA66B57}">
      <dgm:prSet/>
      <dgm:spPr/>
      <dgm:t>
        <a:bodyPr/>
        <a:lstStyle/>
        <a:p>
          <a:endParaRPr lang="pl-PL" sz="1300" b="1"/>
        </a:p>
      </dgm:t>
    </dgm:pt>
    <dgm:pt modelId="{301EC0C1-1D71-40D1-8C2D-3E297DAD4F18}" type="sibTrans" cxnId="{D9E15EDE-371F-4DD6-AA89-ED790AA66B57}">
      <dgm:prSet/>
      <dgm:spPr/>
      <dgm:t>
        <a:bodyPr/>
        <a:lstStyle/>
        <a:p>
          <a:endParaRPr lang="pl-PL" sz="1300" b="1"/>
        </a:p>
      </dgm:t>
    </dgm:pt>
    <dgm:pt modelId="{346EA90D-209F-46F9-B4CD-E6DB1F077F4E}">
      <dgm:prSet custT="1"/>
      <dgm:spPr/>
      <dgm:t>
        <a:bodyPr/>
        <a:lstStyle/>
        <a:p>
          <a:r>
            <a:rPr lang="pl-PL" sz="1300" b="1"/>
            <a:t>Umiejętności i możliwości</a:t>
          </a:r>
        </a:p>
      </dgm:t>
    </dgm:pt>
    <dgm:pt modelId="{FB254081-2B60-40BB-9CF5-A53FFA19700E}" type="parTrans" cxnId="{DF517FF8-CED8-42D4-8C38-2B264DA006B2}">
      <dgm:prSet/>
      <dgm:spPr/>
      <dgm:t>
        <a:bodyPr/>
        <a:lstStyle/>
        <a:p>
          <a:endParaRPr lang="pl-PL" sz="1300" b="1"/>
        </a:p>
      </dgm:t>
    </dgm:pt>
    <dgm:pt modelId="{1B19329F-2149-4458-BC4B-93EB4016D1A1}" type="sibTrans" cxnId="{DF517FF8-CED8-42D4-8C38-2B264DA006B2}">
      <dgm:prSet/>
      <dgm:spPr/>
      <dgm:t>
        <a:bodyPr/>
        <a:lstStyle/>
        <a:p>
          <a:endParaRPr lang="pl-PL" sz="1300" b="1"/>
        </a:p>
      </dgm:t>
    </dgm:pt>
    <dgm:pt modelId="{218DDF5A-1D9A-43AC-9AD0-CDB756851D2B}">
      <dgm:prSet custT="1"/>
      <dgm:spPr/>
      <dgm:t>
        <a:bodyPr/>
        <a:lstStyle/>
        <a:p>
          <a:r>
            <a:rPr lang="pl-PL" sz="1300" b="1"/>
            <a:t>Zachowanie </a:t>
          </a:r>
        </a:p>
      </dgm:t>
    </dgm:pt>
    <dgm:pt modelId="{362CF0FD-28DD-42A8-8B82-987B23C56524}" type="parTrans" cxnId="{BDE51502-29A3-4034-973B-DE51F9DDD204}">
      <dgm:prSet/>
      <dgm:spPr/>
      <dgm:t>
        <a:bodyPr/>
        <a:lstStyle/>
        <a:p>
          <a:endParaRPr lang="pl-PL" sz="1300" b="1"/>
        </a:p>
      </dgm:t>
    </dgm:pt>
    <dgm:pt modelId="{5FE01559-7037-49C7-8189-437404380B0C}" type="sibTrans" cxnId="{BDE51502-29A3-4034-973B-DE51F9DDD204}">
      <dgm:prSet/>
      <dgm:spPr/>
      <dgm:t>
        <a:bodyPr/>
        <a:lstStyle/>
        <a:p>
          <a:endParaRPr lang="pl-PL" sz="1300" b="1"/>
        </a:p>
      </dgm:t>
    </dgm:pt>
    <dgm:pt modelId="{FD06536B-44E4-4F90-B613-C36FB99D02AD}">
      <dgm:prSet custT="1"/>
      <dgm:spPr/>
      <dgm:t>
        <a:bodyPr/>
        <a:lstStyle/>
        <a:p>
          <a:r>
            <a:rPr lang="pl-PL" sz="1300" b="1"/>
            <a:t>Środowisko</a:t>
          </a:r>
        </a:p>
      </dgm:t>
    </dgm:pt>
    <dgm:pt modelId="{40E4014C-C29F-41F5-AF23-E65DCFC778CD}" type="parTrans" cxnId="{DD6D67AE-8D8D-42CE-9F2A-DAC0A3DA8954}">
      <dgm:prSet/>
      <dgm:spPr/>
      <dgm:t>
        <a:bodyPr/>
        <a:lstStyle/>
        <a:p>
          <a:endParaRPr lang="pl-PL" sz="1300" b="1"/>
        </a:p>
      </dgm:t>
    </dgm:pt>
    <dgm:pt modelId="{DAA79FD4-4C90-4AE8-BA35-5FA3B2768701}" type="sibTrans" cxnId="{DD6D67AE-8D8D-42CE-9F2A-DAC0A3DA8954}">
      <dgm:prSet/>
      <dgm:spPr/>
      <dgm:t>
        <a:bodyPr/>
        <a:lstStyle/>
        <a:p>
          <a:endParaRPr lang="pl-PL" sz="1300" b="1"/>
        </a:p>
      </dgm:t>
    </dgm:pt>
    <dgm:pt modelId="{C519DEBE-B24B-445B-907A-8257567EB2A0}">
      <dgm:prSet custT="1"/>
      <dgm:spPr/>
      <dgm:t>
        <a:bodyPr/>
        <a:lstStyle/>
        <a:p>
          <a:r>
            <a:rPr lang="pl-PL" sz="1300" b="1"/>
            <a:t>Przekonania </a:t>
          </a:r>
        </a:p>
      </dgm:t>
    </dgm:pt>
    <dgm:pt modelId="{F9892FC6-5977-43F5-9363-8B85B601E71A}" type="parTrans" cxnId="{3DD0E366-9120-4CB3-83D6-5EAB7FA87AE8}">
      <dgm:prSet/>
      <dgm:spPr/>
      <dgm:t>
        <a:bodyPr/>
        <a:lstStyle/>
        <a:p>
          <a:endParaRPr lang="pl-PL" sz="1300"/>
        </a:p>
      </dgm:t>
    </dgm:pt>
    <dgm:pt modelId="{6AF97A55-CD67-4190-8F38-0A7B4924C671}" type="sibTrans" cxnId="{3DD0E366-9120-4CB3-83D6-5EAB7FA87AE8}">
      <dgm:prSet/>
      <dgm:spPr/>
      <dgm:t>
        <a:bodyPr/>
        <a:lstStyle/>
        <a:p>
          <a:endParaRPr lang="pl-PL" sz="1300"/>
        </a:p>
      </dgm:t>
    </dgm:pt>
    <dgm:pt modelId="{D1BEB219-8987-482D-97CB-2BF0E818E880}" type="pres">
      <dgm:prSet presAssocID="{00851591-E2E0-4BCD-AF3C-8404A5E74C40}" presName="Name0" presStyleCnt="0">
        <dgm:presLayoutVars>
          <dgm:dir/>
          <dgm:animLvl val="lvl"/>
          <dgm:resizeHandles val="exact"/>
        </dgm:presLayoutVars>
      </dgm:prSet>
      <dgm:spPr/>
    </dgm:pt>
    <dgm:pt modelId="{70613A42-BDF8-4B97-A619-CBA80B4CA024}" type="pres">
      <dgm:prSet presAssocID="{4291C6D2-6F78-49CE-86B5-D2039848C82E}" presName="Name8" presStyleCnt="0"/>
      <dgm:spPr/>
    </dgm:pt>
    <dgm:pt modelId="{E067D8F5-6BDF-472E-A4EA-730C16AF9A92}" type="pres">
      <dgm:prSet presAssocID="{4291C6D2-6F78-49CE-86B5-D2039848C82E}" presName="level" presStyleLbl="node1" presStyleIdx="0" presStyleCnt="7" custScaleY="172558">
        <dgm:presLayoutVars>
          <dgm:chMax val="1"/>
          <dgm:bulletEnabled val="1"/>
        </dgm:presLayoutVars>
      </dgm:prSet>
      <dgm:spPr/>
    </dgm:pt>
    <dgm:pt modelId="{F0FF48A6-AE1D-455A-A15F-59DBA37E5C5B}" type="pres">
      <dgm:prSet presAssocID="{4291C6D2-6F78-49CE-86B5-D2039848C82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9E82535-4A40-4908-90FD-C676C47A413C}" type="pres">
      <dgm:prSet presAssocID="{1A1BE868-2D85-4796-A955-4EEC2D3E3CD1}" presName="Name8" presStyleCnt="0"/>
      <dgm:spPr/>
    </dgm:pt>
    <dgm:pt modelId="{808261EB-8B37-4EA2-96CC-7810BEDA4189}" type="pres">
      <dgm:prSet presAssocID="{1A1BE868-2D85-4796-A955-4EEC2D3E3CD1}" presName="level" presStyleLbl="node1" presStyleIdx="1" presStyleCnt="7">
        <dgm:presLayoutVars>
          <dgm:chMax val="1"/>
          <dgm:bulletEnabled val="1"/>
        </dgm:presLayoutVars>
      </dgm:prSet>
      <dgm:spPr/>
    </dgm:pt>
    <dgm:pt modelId="{C62A8C66-9393-43C7-BEA9-99DBBB026C83}" type="pres">
      <dgm:prSet presAssocID="{1A1BE868-2D85-4796-A955-4EEC2D3E3CD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F5D29DA-57F4-49ED-8FFC-281F7CCFBC3B}" type="pres">
      <dgm:prSet presAssocID="{F8C42A0B-2CF5-47D9-B5B2-DDCC0A60D7F5}" presName="Name8" presStyleCnt="0"/>
      <dgm:spPr/>
    </dgm:pt>
    <dgm:pt modelId="{68896892-9D81-4943-A782-20C54E88392D}" type="pres">
      <dgm:prSet presAssocID="{F8C42A0B-2CF5-47D9-B5B2-DDCC0A60D7F5}" presName="level" presStyleLbl="node1" presStyleIdx="2" presStyleCnt="7">
        <dgm:presLayoutVars>
          <dgm:chMax val="1"/>
          <dgm:bulletEnabled val="1"/>
        </dgm:presLayoutVars>
      </dgm:prSet>
      <dgm:spPr/>
    </dgm:pt>
    <dgm:pt modelId="{2D2B64AF-3F19-4619-BCD1-C4EBE0964863}" type="pres">
      <dgm:prSet presAssocID="{F8C42A0B-2CF5-47D9-B5B2-DDCC0A60D7F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6201C48-4BD8-4210-ADCF-BA6C9E6B7245}" type="pres">
      <dgm:prSet presAssocID="{C519DEBE-B24B-445B-907A-8257567EB2A0}" presName="Name8" presStyleCnt="0"/>
      <dgm:spPr/>
    </dgm:pt>
    <dgm:pt modelId="{78174CE2-FF53-4DEC-BD2F-AFC526FE8132}" type="pres">
      <dgm:prSet presAssocID="{C519DEBE-B24B-445B-907A-8257567EB2A0}" presName="level" presStyleLbl="node1" presStyleIdx="3" presStyleCnt="7">
        <dgm:presLayoutVars>
          <dgm:chMax val="1"/>
          <dgm:bulletEnabled val="1"/>
        </dgm:presLayoutVars>
      </dgm:prSet>
      <dgm:spPr/>
    </dgm:pt>
    <dgm:pt modelId="{343BEDD4-5EFF-4DF3-A687-34F72861DDBF}" type="pres">
      <dgm:prSet presAssocID="{C519DEBE-B24B-445B-907A-8257567EB2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A5400E3-0BD9-49DD-92C0-67CE46A5330B}" type="pres">
      <dgm:prSet presAssocID="{346EA90D-209F-46F9-B4CD-E6DB1F077F4E}" presName="Name8" presStyleCnt="0"/>
      <dgm:spPr/>
    </dgm:pt>
    <dgm:pt modelId="{34D7006B-1472-4729-8982-2E4CCEF1ED3E}" type="pres">
      <dgm:prSet presAssocID="{346EA90D-209F-46F9-B4CD-E6DB1F077F4E}" presName="level" presStyleLbl="node1" presStyleIdx="4" presStyleCnt="7">
        <dgm:presLayoutVars>
          <dgm:chMax val="1"/>
          <dgm:bulletEnabled val="1"/>
        </dgm:presLayoutVars>
      </dgm:prSet>
      <dgm:spPr/>
    </dgm:pt>
    <dgm:pt modelId="{375ACF96-6854-4E0D-9430-764484DD6E48}" type="pres">
      <dgm:prSet presAssocID="{346EA90D-209F-46F9-B4CD-E6DB1F077F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239FEF7-7F6C-4CFF-9BEF-55E573009E24}" type="pres">
      <dgm:prSet presAssocID="{218DDF5A-1D9A-43AC-9AD0-CDB756851D2B}" presName="Name8" presStyleCnt="0"/>
      <dgm:spPr/>
    </dgm:pt>
    <dgm:pt modelId="{56C84869-AF9D-4B81-BCED-260FF0AA637D}" type="pres">
      <dgm:prSet presAssocID="{218DDF5A-1D9A-43AC-9AD0-CDB756851D2B}" presName="level" presStyleLbl="node1" presStyleIdx="5" presStyleCnt="7">
        <dgm:presLayoutVars>
          <dgm:chMax val="1"/>
          <dgm:bulletEnabled val="1"/>
        </dgm:presLayoutVars>
      </dgm:prSet>
      <dgm:spPr/>
    </dgm:pt>
    <dgm:pt modelId="{E3A8E631-1BA4-4EC7-BEA6-9BA16A8190DB}" type="pres">
      <dgm:prSet presAssocID="{218DDF5A-1D9A-43AC-9AD0-CDB756851D2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17B257A-A0EC-40AF-B870-8D81671ADB58}" type="pres">
      <dgm:prSet presAssocID="{FD06536B-44E4-4F90-B613-C36FB99D02AD}" presName="Name8" presStyleCnt="0"/>
      <dgm:spPr/>
    </dgm:pt>
    <dgm:pt modelId="{2EE2A82E-0B75-4A4D-BDA8-56FD23A62D59}" type="pres">
      <dgm:prSet presAssocID="{FD06536B-44E4-4F90-B613-C36FB99D02AD}" presName="level" presStyleLbl="node1" presStyleIdx="6" presStyleCnt="7">
        <dgm:presLayoutVars>
          <dgm:chMax val="1"/>
          <dgm:bulletEnabled val="1"/>
        </dgm:presLayoutVars>
      </dgm:prSet>
      <dgm:spPr/>
    </dgm:pt>
    <dgm:pt modelId="{6A464CC2-6748-40DC-ACC6-477D59B7E9E4}" type="pres">
      <dgm:prSet presAssocID="{FD06536B-44E4-4F90-B613-C36FB99D02A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DE51502-29A3-4034-973B-DE51F9DDD204}" srcId="{00851591-E2E0-4BCD-AF3C-8404A5E74C40}" destId="{218DDF5A-1D9A-43AC-9AD0-CDB756851D2B}" srcOrd="5" destOrd="0" parTransId="{362CF0FD-28DD-42A8-8B82-987B23C56524}" sibTransId="{5FE01559-7037-49C7-8189-437404380B0C}"/>
    <dgm:cxn modelId="{34495507-2CD9-4B1B-8799-05B78AA6B235}" type="presOf" srcId="{1A1BE868-2D85-4796-A955-4EEC2D3E3CD1}" destId="{808261EB-8B37-4EA2-96CC-7810BEDA4189}" srcOrd="0" destOrd="0" presId="urn:microsoft.com/office/officeart/2005/8/layout/pyramid1"/>
    <dgm:cxn modelId="{194E5E10-F57D-40E9-A57A-33EC75089612}" type="presOf" srcId="{FD06536B-44E4-4F90-B613-C36FB99D02AD}" destId="{2EE2A82E-0B75-4A4D-BDA8-56FD23A62D59}" srcOrd="0" destOrd="0" presId="urn:microsoft.com/office/officeart/2005/8/layout/pyramid1"/>
    <dgm:cxn modelId="{10247D11-0C62-4BA4-87E1-04BE01E3D5FC}" srcId="{00851591-E2E0-4BCD-AF3C-8404A5E74C40}" destId="{1A1BE868-2D85-4796-A955-4EEC2D3E3CD1}" srcOrd="1" destOrd="0" parTransId="{DFCC1D31-BCA4-40CA-98C9-FFE8AF999A32}" sibTransId="{B32633D2-C128-4335-8A23-418C11B63C87}"/>
    <dgm:cxn modelId="{6EA7862F-C2E6-44BC-BFFA-207D6699348A}" type="presOf" srcId="{FD06536B-44E4-4F90-B613-C36FB99D02AD}" destId="{6A464CC2-6748-40DC-ACC6-477D59B7E9E4}" srcOrd="1" destOrd="0" presId="urn:microsoft.com/office/officeart/2005/8/layout/pyramid1"/>
    <dgm:cxn modelId="{3DD0E366-9120-4CB3-83D6-5EAB7FA87AE8}" srcId="{00851591-E2E0-4BCD-AF3C-8404A5E74C40}" destId="{C519DEBE-B24B-445B-907A-8257567EB2A0}" srcOrd="3" destOrd="0" parTransId="{F9892FC6-5977-43F5-9363-8B85B601E71A}" sibTransId="{6AF97A55-CD67-4190-8F38-0A7B4924C671}"/>
    <dgm:cxn modelId="{BF5A466B-4878-448F-9139-C672737ABDB4}" type="presOf" srcId="{218DDF5A-1D9A-43AC-9AD0-CDB756851D2B}" destId="{56C84869-AF9D-4B81-BCED-260FF0AA637D}" srcOrd="0" destOrd="0" presId="urn:microsoft.com/office/officeart/2005/8/layout/pyramid1"/>
    <dgm:cxn modelId="{B1646E4E-B2B5-4EFE-BCB5-5D2A71D0BA43}" type="presOf" srcId="{1A1BE868-2D85-4796-A955-4EEC2D3E3CD1}" destId="{C62A8C66-9393-43C7-BEA9-99DBBB026C83}" srcOrd="1" destOrd="0" presId="urn:microsoft.com/office/officeart/2005/8/layout/pyramid1"/>
    <dgm:cxn modelId="{C765526F-9581-4E3B-A7D2-CC2A781DC794}" type="presOf" srcId="{C519DEBE-B24B-445B-907A-8257567EB2A0}" destId="{343BEDD4-5EFF-4DF3-A687-34F72861DDBF}" srcOrd="1" destOrd="0" presId="urn:microsoft.com/office/officeart/2005/8/layout/pyramid1"/>
    <dgm:cxn modelId="{FBEB0255-C461-42E1-AC35-556149B58DD8}" type="presOf" srcId="{00851591-E2E0-4BCD-AF3C-8404A5E74C40}" destId="{D1BEB219-8987-482D-97CB-2BF0E818E880}" srcOrd="0" destOrd="0" presId="urn:microsoft.com/office/officeart/2005/8/layout/pyramid1"/>
    <dgm:cxn modelId="{668D9887-6554-4597-8EA6-9F75F58EE39A}" type="presOf" srcId="{346EA90D-209F-46F9-B4CD-E6DB1F077F4E}" destId="{375ACF96-6854-4E0D-9430-764484DD6E48}" srcOrd="1" destOrd="0" presId="urn:microsoft.com/office/officeart/2005/8/layout/pyramid1"/>
    <dgm:cxn modelId="{27DE53A0-9259-4876-9284-F836431B6ACB}" type="presOf" srcId="{F8C42A0B-2CF5-47D9-B5B2-DDCC0A60D7F5}" destId="{68896892-9D81-4943-A782-20C54E88392D}" srcOrd="0" destOrd="0" presId="urn:microsoft.com/office/officeart/2005/8/layout/pyramid1"/>
    <dgm:cxn modelId="{B5814BA7-F734-4F0B-B551-EC229BEE104B}" type="presOf" srcId="{218DDF5A-1D9A-43AC-9AD0-CDB756851D2B}" destId="{E3A8E631-1BA4-4EC7-BEA6-9BA16A8190DB}" srcOrd="1" destOrd="0" presId="urn:microsoft.com/office/officeart/2005/8/layout/pyramid1"/>
    <dgm:cxn modelId="{DD6D67AE-8D8D-42CE-9F2A-DAC0A3DA8954}" srcId="{00851591-E2E0-4BCD-AF3C-8404A5E74C40}" destId="{FD06536B-44E4-4F90-B613-C36FB99D02AD}" srcOrd="6" destOrd="0" parTransId="{40E4014C-C29F-41F5-AF23-E65DCFC778CD}" sibTransId="{DAA79FD4-4C90-4AE8-BA35-5FA3B2768701}"/>
    <dgm:cxn modelId="{C4796DB3-4A24-4E07-ADF3-A51C855289C8}" type="presOf" srcId="{4291C6D2-6F78-49CE-86B5-D2039848C82E}" destId="{F0FF48A6-AE1D-455A-A15F-59DBA37E5C5B}" srcOrd="1" destOrd="0" presId="urn:microsoft.com/office/officeart/2005/8/layout/pyramid1"/>
    <dgm:cxn modelId="{552335BF-42D9-4445-AC99-4F89A23F5C6A}" type="presOf" srcId="{4291C6D2-6F78-49CE-86B5-D2039848C82E}" destId="{E067D8F5-6BDF-472E-A4EA-730C16AF9A92}" srcOrd="0" destOrd="0" presId="urn:microsoft.com/office/officeart/2005/8/layout/pyramid1"/>
    <dgm:cxn modelId="{22D25BCF-5445-4CFF-952A-108A544E3B70}" type="presOf" srcId="{346EA90D-209F-46F9-B4CD-E6DB1F077F4E}" destId="{34D7006B-1472-4729-8982-2E4CCEF1ED3E}" srcOrd="0" destOrd="0" presId="urn:microsoft.com/office/officeart/2005/8/layout/pyramid1"/>
    <dgm:cxn modelId="{D195E8CF-5BF2-4DA9-88D6-18EEDF85DF74}" type="presOf" srcId="{C519DEBE-B24B-445B-907A-8257567EB2A0}" destId="{78174CE2-FF53-4DEC-BD2F-AFC526FE8132}" srcOrd="0" destOrd="0" presId="urn:microsoft.com/office/officeart/2005/8/layout/pyramid1"/>
    <dgm:cxn modelId="{ECB752D5-9569-4973-883E-D96776548B50}" srcId="{00851591-E2E0-4BCD-AF3C-8404A5E74C40}" destId="{4291C6D2-6F78-49CE-86B5-D2039848C82E}" srcOrd="0" destOrd="0" parTransId="{3B0ACF8A-3AC9-4BF3-AD74-FC104AB0AB9E}" sibTransId="{38D4DC7B-8617-47D2-96EB-132772188BDF}"/>
    <dgm:cxn modelId="{D9E15EDE-371F-4DD6-AA89-ED790AA66B57}" srcId="{00851591-E2E0-4BCD-AF3C-8404A5E74C40}" destId="{F8C42A0B-2CF5-47D9-B5B2-DDCC0A60D7F5}" srcOrd="2" destOrd="0" parTransId="{2D54EED5-8ADE-4E93-8338-F00E1A57D56C}" sibTransId="{301EC0C1-1D71-40D1-8C2D-3E297DAD4F18}"/>
    <dgm:cxn modelId="{626073E7-BF0A-477A-B95A-CE5F76F41F49}" type="presOf" srcId="{F8C42A0B-2CF5-47D9-B5B2-DDCC0A60D7F5}" destId="{2D2B64AF-3F19-4619-BCD1-C4EBE0964863}" srcOrd="1" destOrd="0" presId="urn:microsoft.com/office/officeart/2005/8/layout/pyramid1"/>
    <dgm:cxn modelId="{DF517FF8-CED8-42D4-8C38-2B264DA006B2}" srcId="{00851591-E2E0-4BCD-AF3C-8404A5E74C40}" destId="{346EA90D-209F-46F9-B4CD-E6DB1F077F4E}" srcOrd="4" destOrd="0" parTransId="{FB254081-2B60-40BB-9CF5-A53FFA19700E}" sibTransId="{1B19329F-2149-4458-BC4B-93EB4016D1A1}"/>
    <dgm:cxn modelId="{E6B3ADB3-3FFB-444D-9684-D770BD7747B0}" type="presParOf" srcId="{D1BEB219-8987-482D-97CB-2BF0E818E880}" destId="{70613A42-BDF8-4B97-A619-CBA80B4CA024}" srcOrd="0" destOrd="0" presId="urn:microsoft.com/office/officeart/2005/8/layout/pyramid1"/>
    <dgm:cxn modelId="{0FB9A62E-B99D-4986-AD0F-C9F4ADCC6BFD}" type="presParOf" srcId="{70613A42-BDF8-4B97-A619-CBA80B4CA024}" destId="{E067D8F5-6BDF-472E-A4EA-730C16AF9A92}" srcOrd="0" destOrd="0" presId="urn:microsoft.com/office/officeart/2005/8/layout/pyramid1"/>
    <dgm:cxn modelId="{18784DAB-A73C-4121-843D-3E527960886A}" type="presParOf" srcId="{70613A42-BDF8-4B97-A619-CBA80B4CA024}" destId="{F0FF48A6-AE1D-455A-A15F-59DBA37E5C5B}" srcOrd="1" destOrd="0" presId="urn:microsoft.com/office/officeart/2005/8/layout/pyramid1"/>
    <dgm:cxn modelId="{CB868FF8-309A-470C-9C11-CDF202A36400}" type="presParOf" srcId="{D1BEB219-8987-482D-97CB-2BF0E818E880}" destId="{89E82535-4A40-4908-90FD-C676C47A413C}" srcOrd="1" destOrd="0" presId="urn:microsoft.com/office/officeart/2005/8/layout/pyramid1"/>
    <dgm:cxn modelId="{6C143C67-DB7B-4636-943E-8EDF6EBD39E6}" type="presParOf" srcId="{89E82535-4A40-4908-90FD-C676C47A413C}" destId="{808261EB-8B37-4EA2-96CC-7810BEDA4189}" srcOrd="0" destOrd="0" presId="urn:microsoft.com/office/officeart/2005/8/layout/pyramid1"/>
    <dgm:cxn modelId="{8C8868D4-2048-492D-8355-5E30D6BA4700}" type="presParOf" srcId="{89E82535-4A40-4908-90FD-C676C47A413C}" destId="{C62A8C66-9393-43C7-BEA9-99DBBB026C83}" srcOrd="1" destOrd="0" presId="urn:microsoft.com/office/officeart/2005/8/layout/pyramid1"/>
    <dgm:cxn modelId="{916F6EFF-34E4-4A9C-87AB-CC4CE49FF6D8}" type="presParOf" srcId="{D1BEB219-8987-482D-97CB-2BF0E818E880}" destId="{BF5D29DA-57F4-49ED-8FFC-281F7CCFBC3B}" srcOrd="2" destOrd="0" presId="urn:microsoft.com/office/officeart/2005/8/layout/pyramid1"/>
    <dgm:cxn modelId="{4A4E309F-B0C4-4736-90E4-7CF3E53F7109}" type="presParOf" srcId="{BF5D29DA-57F4-49ED-8FFC-281F7CCFBC3B}" destId="{68896892-9D81-4943-A782-20C54E88392D}" srcOrd="0" destOrd="0" presId="urn:microsoft.com/office/officeart/2005/8/layout/pyramid1"/>
    <dgm:cxn modelId="{E3B5D207-3E7A-488D-A49E-EEF7761D801E}" type="presParOf" srcId="{BF5D29DA-57F4-49ED-8FFC-281F7CCFBC3B}" destId="{2D2B64AF-3F19-4619-BCD1-C4EBE0964863}" srcOrd="1" destOrd="0" presId="urn:microsoft.com/office/officeart/2005/8/layout/pyramid1"/>
    <dgm:cxn modelId="{6E63F183-8209-4DE7-AE30-B85299BC07F3}" type="presParOf" srcId="{D1BEB219-8987-482D-97CB-2BF0E818E880}" destId="{36201C48-4BD8-4210-ADCF-BA6C9E6B7245}" srcOrd="3" destOrd="0" presId="urn:microsoft.com/office/officeart/2005/8/layout/pyramid1"/>
    <dgm:cxn modelId="{ACF93E3D-9662-45E0-B8FB-27B018B3F547}" type="presParOf" srcId="{36201C48-4BD8-4210-ADCF-BA6C9E6B7245}" destId="{78174CE2-FF53-4DEC-BD2F-AFC526FE8132}" srcOrd="0" destOrd="0" presId="urn:microsoft.com/office/officeart/2005/8/layout/pyramid1"/>
    <dgm:cxn modelId="{76C23B6B-1D06-49EF-87E9-780D5C9DF2A1}" type="presParOf" srcId="{36201C48-4BD8-4210-ADCF-BA6C9E6B7245}" destId="{343BEDD4-5EFF-4DF3-A687-34F72861DDBF}" srcOrd="1" destOrd="0" presId="urn:microsoft.com/office/officeart/2005/8/layout/pyramid1"/>
    <dgm:cxn modelId="{21A37AB3-37DF-4943-AB45-221F52986999}" type="presParOf" srcId="{D1BEB219-8987-482D-97CB-2BF0E818E880}" destId="{BA5400E3-0BD9-49DD-92C0-67CE46A5330B}" srcOrd="4" destOrd="0" presId="urn:microsoft.com/office/officeart/2005/8/layout/pyramid1"/>
    <dgm:cxn modelId="{C9A2DD7F-81D1-4D75-8A6A-6DF556378364}" type="presParOf" srcId="{BA5400E3-0BD9-49DD-92C0-67CE46A5330B}" destId="{34D7006B-1472-4729-8982-2E4CCEF1ED3E}" srcOrd="0" destOrd="0" presId="urn:microsoft.com/office/officeart/2005/8/layout/pyramid1"/>
    <dgm:cxn modelId="{64F791B1-67F9-4485-8C15-A50975465AE3}" type="presParOf" srcId="{BA5400E3-0BD9-49DD-92C0-67CE46A5330B}" destId="{375ACF96-6854-4E0D-9430-764484DD6E48}" srcOrd="1" destOrd="0" presId="urn:microsoft.com/office/officeart/2005/8/layout/pyramid1"/>
    <dgm:cxn modelId="{2766FA9E-4E51-4755-9913-FA676118CB9E}" type="presParOf" srcId="{D1BEB219-8987-482D-97CB-2BF0E818E880}" destId="{0239FEF7-7F6C-4CFF-9BEF-55E573009E24}" srcOrd="5" destOrd="0" presId="urn:microsoft.com/office/officeart/2005/8/layout/pyramid1"/>
    <dgm:cxn modelId="{228E8980-C04F-4CBF-994E-342E55149AD1}" type="presParOf" srcId="{0239FEF7-7F6C-4CFF-9BEF-55E573009E24}" destId="{56C84869-AF9D-4B81-BCED-260FF0AA637D}" srcOrd="0" destOrd="0" presId="urn:microsoft.com/office/officeart/2005/8/layout/pyramid1"/>
    <dgm:cxn modelId="{6A814234-50E7-4BBD-B6A0-9A27EFED2E35}" type="presParOf" srcId="{0239FEF7-7F6C-4CFF-9BEF-55E573009E24}" destId="{E3A8E631-1BA4-4EC7-BEA6-9BA16A8190DB}" srcOrd="1" destOrd="0" presId="urn:microsoft.com/office/officeart/2005/8/layout/pyramid1"/>
    <dgm:cxn modelId="{35EB465E-0077-447F-BDFB-5D56C9991FFC}" type="presParOf" srcId="{D1BEB219-8987-482D-97CB-2BF0E818E880}" destId="{A17B257A-A0EC-40AF-B870-8D81671ADB58}" srcOrd="6" destOrd="0" presId="urn:microsoft.com/office/officeart/2005/8/layout/pyramid1"/>
    <dgm:cxn modelId="{16D3DE81-5A8C-4079-A7DD-C424DC784C6B}" type="presParOf" srcId="{A17B257A-A0EC-40AF-B870-8D81671ADB58}" destId="{2EE2A82E-0B75-4A4D-BDA8-56FD23A62D59}" srcOrd="0" destOrd="0" presId="urn:microsoft.com/office/officeart/2005/8/layout/pyramid1"/>
    <dgm:cxn modelId="{59D809AF-92FB-48FD-BF12-341B2617AD5E}" type="presParOf" srcId="{A17B257A-A0EC-40AF-B870-8D81671ADB58}" destId="{6A464CC2-6748-40DC-ACC6-477D59B7E9E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7F6286-2DDA-434D-BB1C-221DAA13F893}" type="doc">
      <dgm:prSet loTypeId="urn:microsoft.com/office/officeart/2005/8/layout/arrow2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DFB7DFC-72AC-4348-884E-E8B7610DDFDE}">
      <dgm:prSet phldrT="[Tekst]"/>
      <dgm:spPr/>
      <dgm:t>
        <a:bodyPr/>
        <a:lstStyle/>
        <a:p>
          <a:r>
            <a:rPr lang="pl-PL" dirty="0"/>
            <a:t>Z czasu przed osiągnięciem celu  </a:t>
          </a:r>
        </a:p>
      </dgm:t>
    </dgm:pt>
    <dgm:pt modelId="{8AE4D9DF-8F55-4C85-9372-B3AB615B633B}" type="parTrans" cxnId="{AF5DA0CF-BBC3-40E3-8B19-7C357B60B83A}">
      <dgm:prSet/>
      <dgm:spPr/>
      <dgm:t>
        <a:bodyPr/>
        <a:lstStyle/>
        <a:p>
          <a:endParaRPr lang="pl-PL"/>
        </a:p>
      </dgm:t>
    </dgm:pt>
    <dgm:pt modelId="{31F85779-EFE7-4FF4-B0AA-AD5043AC8E91}" type="sibTrans" cxnId="{AF5DA0CF-BBC3-40E3-8B19-7C357B60B83A}">
      <dgm:prSet/>
      <dgm:spPr/>
      <dgm:t>
        <a:bodyPr/>
        <a:lstStyle/>
        <a:p>
          <a:endParaRPr lang="pl-PL"/>
        </a:p>
      </dgm:t>
    </dgm:pt>
    <dgm:pt modelId="{2FA6EB37-E9A5-42EF-8082-00E653FCBB16}">
      <dgm:prSet phldrT="[Tekst]"/>
      <dgm:spPr/>
      <dgm:t>
        <a:bodyPr/>
        <a:lstStyle/>
        <a:p>
          <a:r>
            <a:rPr lang="pl-PL" dirty="0"/>
            <a:t>Y czasu przed osiągnięciem celu </a:t>
          </a:r>
        </a:p>
      </dgm:t>
    </dgm:pt>
    <dgm:pt modelId="{DB434D64-45D2-4A8F-8DEA-5A7798DD35E7}" type="parTrans" cxnId="{59996B89-7C6F-4418-B560-EF2914E01758}">
      <dgm:prSet/>
      <dgm:spPr/>
      <dgm:t>
        <a:bodyPr/>
        <a:lstStyle/>
        <a:p>
          <a:endParaRPr lang="pl-PL"/>
        </a:p>
      </dgm:t>
    </dgm:pt>
    <dgm:pt modelId="{11EC8448-0135-4BEE-A956-510B0EE505A7}" type="sibTrans" cxnId="{59996B89-7C6F-4418-B560-EF2914E01758}">
      <dgm:prSet/>
      <dgm:spPr/>
      <dgm:t>
        <a:bodyPr/>
        <a:lstStyle/>
        <a:p>
          <a:endParaRPr lang="pl-PL"/>
        </a:p>
      </dgm:t>
    </dgm:pt>
    <dgm:pt modelId="{0240932B-7FF8-4652-905D-98F488A9CFAA}">
      <dgm:prSet phldrT="[Tekst]" custT="1"/>
      <dgm:spPr/>
      <dgm:t>
        <a:bodyPr/>
        <a:lstStyle/>
        <a:p>
          <a:r>
            <a:rPr lang="pl-PL" sz="2500" dirty="0"/>
            <a:t>Cel za </a:t>
          </a:r>
          <a:br>
            <a:rPr lang="pl-PL" sz="2500" dirty="0"/>
          </a:br>
          <a:r>
            <a:rPr lang="pl-PL" sz="2500" dirty="0"/>
            <a:t>x czasu</a:t>
          </a:r>
        </a:p>
      </dgm:t>
    </dgm:pt>
    <dgm:pt modelId="{31F5A1F9-B5B2-4A75-A303-990B712F96B9}" type="parTrans" cxnId="{60D998C1-D4E6-49AF-9A7F-61B434657671}">
      <dgm:prSet/>
      <dgm:spPr/>
      <dgm:t>
        <a:bodyPr/>
        <a:lstStyle/>
        <a:p>
          <a:endParaRPr lang="pl-PL"/>
        </a:p>
      </dgm:t>
    </dgm:pt>
    <dgm:pt modelId="{57C0391B-66B5-481E-A00B-EE7547B59CE4}" type="sibTrans" cxnId="{60D998C1-D4E6-49AF-9A7F-61B434657671}">
      <dgm:prSet/>
      <dgm:spPr/>
      <dgm:t>
        <a:bodyPr/>
        <a:lstStyle/>
        <a:p>
          <a:endParaRPr lang="pl-PL"/>
        </a:p>
      </dgm:t>
    </dgm:pt>
    <dgm:pt modelId="{EA1AD459-4D1D-4BC9-A1F1-18B891B134A8}">
      <dgm:prSet/>
      <dgm:spPr/>
      <dgm:t>
        <a:bodyPr/>
        <a:lstStyle/>
        <a:p>
          <a:r>
            <a:rPr lang="pl-PL" dirty="0"/>
            <a:t>Teraz </a:t>
          </a:r>
        </a:p>
      </dgm:t>
    </dgm:pt>
    <dgm:pt modelId="{F64DD5FC-8FBE-4659-AD89-4A0B3AC4C2E0}" type="parTrans" cxnId="{F529FD9C-058B-4793-8CE4-56D3DE887BB7}">
      <dgm:prSet/>
      <dgm:spPr/>
      <dgm:t>
        <a:bodyPr/>
        <a:lstStyle/>
        <a:p>
          <a:endParaRPr lang="pl-PL"/>
        </a:p>
      </dgm:t>
    </dgm:pt>
    <dgm:pt modelId="{A28AAA29-6C17-4512-98E9-B31E99AB5B06}" type="sibTrans" cxnId="{F529FD9C-058B-4793-8CE4-56D3DE887BB7}">
      <dgm:prSet/>
      <dgm:spPr/>
      <dgm:t>
        <a:bodyPr/>
        <a:lstStyle/>
        <a:p>
          <a:endParaRPr lang="pl-PL"/>
        </a:p>
      </dgm:t>
    </dgm:pt>
    <dgm:pt modelId="{4ED7C30B-3818-4E75-B6E7-8D20BC17A284}" type="pres">
      <dgm:prSet presAssocID="{DD7F6286-2DDA-434D-BB1C-221DAA13F893}" presName="arrowDiagram" presStyleCnt="0">
        <dgm:presLayoutVars>
          <dgm:chMax val="5"/>
          <dgm:dir/>
          <dgm:resizeHandles val="exact"/>
        </dgm:presLayoutVars>
      </dgm:prSet>
      <dgm:spPr/>
    </dgm:pt>
    <dgm:pt modelId="{194E213C-E2D9-4CCA-91C1-FDC2265A728A}" type="pres">
      <dgm:prSet presAssocID="{DD7F6286-2DDA-434D-BB1C-221DAA13F893}" presName="arrow" presStyleLbl="bgShp" presStyleIdx="0" presStyleCnt="1"/>
      <dgm:spPr>
        <a:solidFill>
          <a:srgbClr val="5F08C8"/>
        </a:solidFill>
      </dgm:spPr>
    </dgm:pt>
    <dgm:pt modelId="{C22C04E5-BBCA-49F3-98BC-692B3B95BA50}" type="pres">
      <dgm:prSet presAssocID="{DD7F6286-2DDA-434D-BB1C-221DAA13F893}" presName="arrowDiagram4" presStyleCnt="0"/>
      <dgm:spPr/>
    </dgm:pt>
    <dgm:pt modelId="{C0026349-8CB6-4590-B4FD-4089399E7151}" type="pres">
      <dgm:prSet presAssocID="{EA1AD459-4D1D-4BC9-A1F1-18B891B134A8}" presName="bullet4a" presStyleLbl="node1" presStyleIdx="0" presStyleCnt="4"/>
      <dgm:spPr/>
    </dgm:pt>
    <dgm:pt modelId="{B05BAC21-E98E-49CD-8F45-134FAD6CA5F0}" type="pres">
      <dgm:prSet presAssocID="{EA1AD459-4D1D-4BC9-A1F1-18B891B134A8}" presName="textBox4a" presStyleLbl="revTx" presStyleIdx="0" presStyleCnt="4">
        <dgm:presLayoutVars>
          <dgm:bulletEnabled val="1"/>
        </dgm:presLayoutVars>
      </dgm:prSet>
      <dgm:spPr/>
    </dgm:pt>
    <dgm:pt modelId="{CF6245C3-EED1-4FB7-8C8A-CCCD83F6823A}" type="pres">
      <dgm:prSet presAssocID="{EDFB7DFC-72AC-4348-884E-E8B7610DDFDE}" presName="bullet4b" presStyleLbl="node1" presStyleIdx="1" presStyleCnt="4"/>
      <dgm:spPr/>
    </dgm:pt>
    <dgm:pt modelId="{B6E65462-5680-4623-AD56-0BE4DCAF6729}" type="pres">
      <dgm:prSet presAssocID="{EDFB7DFC-72AC-4348-884E-E8B7610DDFDE}" presName="textBox4b" presStyleLbl="revTx" presStyleIdx="1" presStyleCnt="4">
        <dgm:presLayoutVars>
          <dgm:bulletEnabled val="1"/>
        </dgm:presLayoutVars>
      </dgm:prSet>
      <dgm:spPr/>
    </dgm:pt>
    <dgm:pt modelId="{CA7E981A-091B-4231-AE45-EE2F1940A630}" type="pres">
      <dgm:prSet presAssocID="{2FA6EB37-E9A5-42EF-8082-00E653FCBB16}" presName="bullet4c" presStyleLbl="node1" presStyleIdx="2" presStyleCnt="4"/>
      <dgm:spPr/>
    </dgm:pt>
    <dgm:pt modelId="{D460A5AD-74CB-41A3-8E7B-F782E7A9B5C7}" type="pres">
      <dgm:prSet presAssocID="{2FA6EB37-E9A5-42EF-8082-00E653FCBB16}" presName="textBox4c" presStyleLbl="revTx" presStyleIdx="2" presStyleCnt="4">
        <dgm:presLayoutVars>
          <dgm:bulletEnabled val="1"/>
        </dgm:presLayoutVars>
      </dgm:prSet>
      <dgm:spPr/>
    </dgm:pt>
    <dgm:pt modelId="{166EEA8F-70BE-428A-92F9-DA41F2F91A9A}" type="pres">
      <dgm:prSet presAssocID="{0240932B-7FF8-4652-905D-98F488A9CFAA}" presName="bullet4d" presStyleLbl="node1" presStyleIdx="3" presStyleCnt="4"/>
      <dgm:spPr/>
    </dgm:pt>
    <dgm:pt modelId="{936FAE96-7BA3-47D6-AA8D-76D5741A52D5}" type="pres">
      <dgm:prSet presAssocID="{0240932B-7FF8-4652-905D-98F488A9CFAA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63F5E260-2D0D-40FC-8023-1EB7A8699263}" type="presOf" srcId="{EDFB7DFC-72AC-4348-884E-E8B7610DDFDE}" destId="{B6E65462-5680-4623-AD56-0BE4DCAF6729}" srcOrd="0" destOrd="0" presId="urn:microsoft.com/office/officeart/2005/8/layout/arrow2"/>
    <dgm:cxn modelId="{CFDA9749-DB51-4C9F-92BD-46B63D1B46C8}" type="presOf" srcId="{2FA6EB37-E9A5-42EF-8082-00E653FCBB16}" destId="{D460A5AD-74CB-41A3-8E7B-F782E7A9B5C7}" srcOrd="0" destOrd="0" presId="urn:microsoft.com/office/officeart/2005/8/layout/arrow2"/>
    <dgm:cxn modelId="{ED924F4B-6B8D-4B48-87EF-5936AA5CC282}" type="presOf" srcId="{DD7F6286-2DDA-434D-BB1C-221DAA13F893}" destId="{4ED7C30B-3818-4E75-B6E7-8D20BC17A284}" srcOrd="0" destOrd="0" presId="urn:microsoft.com/office/officeart/2005/8/layout/arrow2"/>
    <dgm:cxn modelId="{F7DF7B4C-7C1C-4A62-B6BC-EB6F78215BDC}" type="presOf" srcId="{0240932B-7FF8-4652-905D-98F488A9CFAA}" destId="{936FAE96-7BA3-47D6-AA8D-76D5741A52D5}" srcOrd="0" destOrd="0" presId="urn:microsoft.com/office/officeart/2005/8/layout/arrow2"/>
    <dgm:cxn modelId="{59996B89-7C6F-4418-B560-EF2914E01758}" srcId="{DD7F6286-2DDA-434D-BB1C-221DAA13F893}" destId="{2FA6EB37-E9A5-42EF-8082-00E653FCBB16}" srcOrd="2" destOrd="0" parTransId="{DB434D64-45D2-4A8F-8DEA-5A7798DD35E7}" sibTransId="{11EC8448-0135-4BEE-A956-510B0EE505A7}"/>
    <dgm:cxn modelId="{6FC6158A-2227-4CE5-BC99-573E81DF08E5}" type="presOf" srcId="{EA1AD459-4D1D-4BC9-A1F1-18B891B134A8}" destId="{B05BAC21-E98E-49CD-8F45-134FAD6CA5F0}" srcOrd="0" destOrd="0" presId="urn:microsoft.com/office/officeart/2005/8/layout/arrow2"/>
    <dgm:cxn modelId="{F529FD9C-058B-4793-8CE4-56D3DE887BB7}" srcId="{DD7F6286-2DDA-434D-BB1C-221DAA13F893}" destId="{EA1AD459-4D1D-4BC9-A1F1-18B891B134A8}" srcOrd="0" destOrd="0" parTransId="{F64DD5FC-8FBE-4659-AD89-4A0B3AC4C2E0}" sibTransId="{A28AAA29-6C17-4512-98E9-B31E99AB5B06}"/>
    <dgm:cxn modelId="{60D998C1-D4E6-49AF-9A7F-61B434657671}" srcId="{DD7F6286-2DDA-434D-BB1C-221DAA13F893}" destId="{0240932B-7FF8-4652-905D-98F488A9CFAA}" srcOrd="3" destOrd="0" parTransId="{31F5A1F9-B5B2-4A75-A303-990B712F96B9}" sibTransId="{57C0391B-66B5-481E-A00B-EE7547B59CE4}"/>
    <dgm:cxn modelId="{AF5DA0CF-BBC3-40E3-8B19-7C357B60B83A}" srcId="{DD7F6286-2DDA-434D-BB1C-221DAA13F893}" destId="{EDFB7DFC-72AC-4348-884E-E8B7610DDFDE}" srcOrd="1" destOrd="0" parTransId="{8AE4D9DF-8F55-4C85-9372-B3AB615B633B}" sibTransId="{31F85779-EFE7-4FF4-B0AA-AD5043AC8E91}"/>
    <dgm:cxn modelId="{4C476011-22FD-4E75-A9E2-941AA613D552}" type="presParOf" srcId="{4ED7C30B-3818-4E75-B6E7-8D20BC17A284}" destId="{194E213C-E2D9-4CCA-91C1-FDC2265A728A}" srcOrd="0" destOrd="0" presId="urn:microsoft.com/office/officeart/2005/8/layout/arrow2"/>
    <dgm:cxn modelId="{E5060B2B-8A63-4FEA-8985-6E0D0D3A929A}" type="presParOf" srcId="{4ED7C30B-3818-4E75-B6E7-8D20BC17A284}" destId="{C22C04E5-BBCA-49F3-98BC-692B3B95BA50}" srcOrd="1" destOrd="0" presId="urn:microsoft.com/office/officeart/2005/8/layout/arrow2"/>
    <dgm:cxn modelId="{3F7042C8-60BA-4FF8-96C3-B390348BA322}" type="presParOf" srcId="{C22C04E5-BBCA-49F3-98BC-692B3B95BA50}" destId="{C0026349-8CB6-4590-B4FD-4089399E7151}" srcOrd="0" destOrd="0" presId="urn:microsoft.com/office/officeart/2005/8/layout/arrow2"/>
    <dgm:cxn modelId="{ECB7716D-FEBC-4CC5-8CB4-A5EAB31EF6DA}" type="presParOf" srcId="{C22C04E5-BBCA-49F3-98BC-692B3B95BA50}" destId="{B05BAC21-E98E-49CD-8F45-134FAD6CA5F0}" srcOrd="1" destOrd="0" presId="urn:microsoft.com/office/officeart/2005/8/layout/arrow2"/>
    <dgm:cxn modelId="{541A48F1-9A38-4BF0-8EAF-ABFCCBE34461}" type="presParOf" srcId="{C22C04E5-BBCA-49F3-98BC-692B3B95BA50}" destId="{CF6245C3-EED1-4FB7-8C8A-CCCD83F6823A}" srcOrd="2" destOrd="0" presId="urn:microsoft.com/office/officeart/2005/8/layout/arrow2"/>
    <dgm:cxn modelId="{4C9EE3BF-AF16-4C13-A69D-FA0A4D394728}" type="presParOf" srcId="{C22C04E5-BBCA-49F3-98BC-692B3B95BA50}" destId="{B6E65462-5680-4623-AD56-0BE4DCAF6729}" srcOrd="3" destOrd="0" presId="urn:microsoft.com/office/officeart/2005/8/layout/arrow2"/>
    <dgm:cxn modelId="{2A5080AE-9605-4A8E-9744-358CACFF5F2B}" type="presParOf" srcId="{C22C04E5-BBCA-49F3-98BC-692B3B95BA50}" destId="{CA7E981A-091B-4231-AE45-EE2F1940A630}" srcOrd="4" destOrd="0" presId="urn:microsoft.com/office/officeart/2005/8/layout/arrow2"/>
    <dgm:cxn modelId="{176461BB-F3A4-49D6-968F-FE9D21C91EC2}" type="presParOf" srcId="{C22C04E5-BBCA-49F3-98BC-692B3B95BA50}" destId="{D460A5AD-74CB-41A3-8E7B-F782E7A9B5C7}" srcOrd="5" destOrd="0" presId="urn:microsoft.com/office/officeart/2005/8/layout/arrow2"/>
    <dgm:cxn modelId="{6866A85F-9051-485A-8070-A804808E69C8}" type="presParOf" srcId="{C22C04E5-BBCA-49F3-98BC-692B3B95BA50}" destId="{166EEA8F-70BE-428A-92F9-DA41F2F91A9A}" srcOrd="6" destOrd="0" presId="urn:microsoft.com/office/officeart/2005/8/layout/arrow2"/>
    <dgm:cxn modelId="{65CEF18A-9DD6-48EB-B5A4-58801A360210}" type="presParOf" srcId="{C22C04E5-BBCA-49F3-98BC-692B3B95BA50}" destId="{936FAE96-7BA3-47D6-AA8D-76D5741A52D5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BD787-B465-4758-BC65-05A2F217C098}">
      <dsp:nvSpPr>
        <dsp:cNvPr id="0" name=""/>
        <dsp:cNvSpPr/>
      </dsp:nvSpPr>
      <dsp:spPr>
        <a:xfrm>
          <a:off x="5266" y="0"/>
          <a:ext cx="3160129" cy="2974776"/>
        </a:xfrm>
        <a:prstGeom prst="upArrow">
          <a:avLst/>
        </a:prstGeom>
        <a:solidFill>
          <a:srgbClr val="00B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8698D4-77B7-4C82-89FC-0EC2F780149A}">
      <dsp:nvSpPr>
        <dsp:cNvPr id="0" name=""/>
        <dsp:cNvSpPr/>
      </dsp:nvSpPr>
      <dsp:spPr>
        <a:xfrm>
          <a:off x="3281103" y="135798"/>
          <a:ext cx="6295046" cy="2974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0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Motywacja pozytywna Dążenie „DO”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kern="1200" dirty="0">
              <a:effectLst/>
            </a:rPr>
            <a:t>Chęć osiągnięcie celu, wykazywanie działania</a:t>
          </a:r>
        </a:p>
      </dsp:txBody>
      <dsp:txXfrm>
        <a:off x="3281103" y="135798"/>
        <a:ext cx="6295046" cy="2974776"/>
      </dsp:txXfrm>
    </dsp:sp>
    <dsp:sp modelId="{227D1F85-9C7E-43E6-B93E-D15ED353C758}">
      <dsp:nvSpPr>
        <dsp:cNvPr id="0" name=""/>
        <dsp:cNvSpPr/>
      </dsp:nvSpPr>
      <dsp:spPr>
        <a:xfrm>
          <a:off x="953305" y="3222675"/>
          <a:ext cx="3160129" cy="2974776"/>
        </a:xfrm>
        <a:prstGeom prst="downArrow">
          <a:avLst/>
        </a:prstGeom>
        <a:solidFill>
          <a:srgbClr val="FF000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973AE3-7E0C-4946-ACAB-4D51783C0786}">
      <dsp:nvSpPr>
        <dsp:cNvPr id="0" name=""/>
        <dsp:cNvSpPr/>
      </dsp:nvSpPr>
      <dsp:spPr>
        <a:xfrm>
          <a:off x="4208239" y="3222675"/>
          <a:ext cx="5362644" cy="2974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0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Motywacja negatywna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Dążenie „OD”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Stosowanie uniku, </a:t>
          </a:r>
          <a:br>
            <a:rPr lang="pl-PL" sz="2400" kern="1200" dirty="0"/>
          </a:br>
          <a:r>
            <a:rPr lang="pl-PL" sz="2400" kern="1200" dirty="0"/>
            <a:t>ucieczka od kary.</a:t>
          </a:r>
        </a:p>
      </dsp:txBody>
      <dsp:txXfrm>
        <a:off x="4208239" y="3222675"/>
        <a:ext cx="5362644" cy="2974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32641-245C-4FDD-A10F-2A6D2AD6FEBB}">
      <dsp:nvSpPr>
        <dsp:cNvPr id="0" name=""/>
        <dsp:cNvSpPr/>
      </dsp:nvSpPr>
      <dsp:spPr>
        <a:xfrm>
          <a:off x="492123" y="1208"/>
          <a:ext cx="2728877" cy="1013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>
              <a:solidFill>
                <a:schemeClr val="tx1"/>
              </a:solidFill>
            </a:rPr>
            <a:t>„marchewka”</a:t>
          </a:r>
        </a:p>
      </dsp:txBody>
      <dsp:txXfrm>
        <a:off x="521818" y="30903"/>
        <a:ext cx="2669487" cy="954459"/>
      </dsp:txXfrm>
    </dsp:sp>
    <dsp:sp modelId="{BF850A98-F2A0-4932-903B-FF6D98F3DA07}">
      <dsp:nvSpPr>
        <dsp:cNvPr id="0" name=""/>
        <dsp:cNvSpPr/>
      </dsp:nvSpPr>
      <dsp:spPr>
        <a:xfrm>
          <a:off x="765011" y="1015057"/>
          <a:ext cx="272887" cy="760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0387"/>
              </a:lnTo>
              <a:lnTo>
                <a:pt x="272887" y="760387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83AAA7-CD4D-42A1-801A-4D12F7251E62}">
      <dsp:nvSpPr>
        <dsp:cNvPr id="0" name=""/>
        <dsp:cNvSpPr/>
      </dsp:nvSpPr>
      <dsp:spPr>
        <a:xfrm>
          <a:off x="1037899" y="1268520"/>
          <a:ext cx="1999700" cy="1013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Co dobrego będę z tego mieć?</a:t>
          </a:r>
        </a:p>
      </dsp:txBody>
      <dsp:txXfrm>
        <a:off x="1067594" y="1298215"/>
        <a:ext cx="1940310" cy="954459"/>
      </dsp:txXfrm>
    </dsp:sp>
    <dsp:sp modelId="{E1DC949B-C0DB-4317-A102-24FDC6B9AF8A}">
      <dsp:nvSpPr>
        <dsp:cNvPr id="0" name=""/>
        <dsp:cNvSpPr/>
      </dsp:nvSpPr>
      <dsp:spPr>
        <a:xfrm>
          <a:off x="765011" y="1015057"/>
          <a:ext cx="272887" cy="2027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7699"/>
              </a:lnTo>
              <a:lnTo>
                <a:pt x="272887" y="2027699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CC9E5-2086-46D3-86C8-346B529B7CE4}">
      <dsp:nvSpPr>
        <dsp:cNvPr id="0" name=""/>
        <dsp:cNvSpPr/>
      </dsp:nvSpPr>
      <dsp:spPr>
        <a:xfrm>
          <a:off x="1037899" y="2535832"/>
          <a:ext cx="1999700" cy="1013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Co dzięki temu zyskam?</a:t>
          </a:r>
        </a:p>
      </dsp:txBody>
      <dsp:txXfrm>
        <a:off x="1067594" y="2565527"/>
        <a:ext cx="1940310" cy="954459"/>
      </dsp:txXfrm>
    </dsp:sp>
    <dsp:sp modelId="{C4987917-2CEF-4307-AC9C-1ADDBE8A385A}">
      <dsp:nvSpPr>
        <dsp:cNvPr id="0" name=""/>
        <dsp:cNvSpPr/>
      </dsp:nvSpPr>
      <dsp:spPr>
        <a:xfrm>
          <a:off x="3727925" y="1208"/>
          <a:ext cx="2521849" cy="1013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„kij” </a:t>
          </a:r>
        </a:p>
      </dsp:txBody>
      <dsp:txXfrm>
        <a:off x="3757620" y="30903"/>
        <a:ext cx="2462459" cy="954459"/>
      </dsp:txXfrm>
    </dsp:sp>
    <dsp:sp modelId="{C387614E-9260-4893-A90B-87826CD9A815}">
      <dsp:nvSpPr>
        <dsp:cNvPr id="0" name=""/>
        <dsp:cNvSpPr/>
      </dsp:nvSpPr>
      <dsp:spPr>
        <a:xfrm>
          <a:off x="3980110" y="1015057"/>
          <a:ext cx="252184" cy="760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0387"/>
              </a:lnTo>
              <a:lnTo>
                <a:pt x="252184" y="760387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CB59DD-44B7-433B-AA0B-14CDFE9F25B4}">
      <dsp:nvSpPr>
        <dsp:cNvPr id="0" name=""/>
        <dsp:cNvSpPr/>
      </dsp:nvSpPr>
      <dsp:spPr>
        <a:xfrm>
          <a:off x="4232295" y="1268520"/>
          <a:ext cx="2105724" cy="1013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Co stracę jak czegoś nie zrobię?</a:t>
          </a:r>
        </a:p>
      </dsp:txBody>
      <dsp:txXfrm>
        <a:off x="4261990" y="1298215"/>
        <a:ext cx="2046334" cy="954459"/>
      </dsp:txXfrm>
    </dsp:sp>
    <dsp:sp modelId="{F5610F7D-7A45-4B77-B914-92A36223D87E}">
      <dsp:nvSpPr>
        <dsp:cNvPr id="0" name=""/>
        <dsp:cNvSpPr/>
      </dsp:nvSpPr>
      <dsp:spPr>
        <a:xfrm>
          <a:off x="3980110" y="1015057"/>
          <a:ext cx="252184" cy="2027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7699"/>
              </a:lnTo>
              <a:lnTo>
                <a:pt x="252184" y="2027699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2E3AF-5499-4201-ABC9-63516E6D42EC}">
      <dsp:nvSpPr>
        <dsp:cNvPr id="0" name=""/>
        <dsp:cNvSpPr/>
      </dsp:nvSpPr>
      <dsp:spPr>
        <a:xfrm>
          <a:off x="4232295" y="2535832"/>
          <a:ext cx="2105724" cy="1013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Jakie negatywne konsekwencje mnie czekają?</a:t>
          </a:r>
        </a:p>
      </dsp:txBody>
      <dsp:txXfrm>
        <a:off x="4261990" y="2565527"/>
        <a:ext cx="2046334" cy="9544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72D3C-4609-4930-B442-FABC784CCE72}">
      <dsp:nvSpPr>
        <dsp:cNvPr id="0" name=""/>
        <dsp:cNvSpPr/>
      </dsp:nvSpPr>
      <dsp:spPr>
        <a:xfrm>
          <a:off x="1705365" y="909255"/>
          <a:ext cx="6564287" cy="3530049"/>
        </a:xfrm>
        <a:prstGeom prst="round2DiagRect">
          <a:avLst>
            <a:gd name="adj1" fmla="val 0"/>
            <a:gd name="adj2" fmla="val 16670"/>
          </a:avLst>
        </a:prstGeom>
        <a:gradFill flip="none" rotWithShape="1">
          <a:gsLst>
            <a:gs pos="0">
              <a:srgbClr val="FF3B3B"/>
            </a:gs>
            <a:gs pos="31000">
              <a:srgbClr val="FF3B3B"/>
            </a:gs>
            <a:gs pos="100000">
              <a:srgbClr val="1DC4FF"/>
            </a:gs>
          </a:gsLst>
          <a:lin ang="0" scaled="0"/>
          <a:tileRect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335BAB-4056-4750-928E-88F908F8FC40}">
      <dsp:nvSpPr>
        <dsp:cNvPr id="0" name=""/>
        <dsp:cNvSpPr/>
      </dsp:nvSpPr>
      <dsp:spPr>
        <a:xfrm>
          <a:off x="4987509" y="1283654"/>
          <a:ext cx="875" cy="278125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9664A-85C4-447F-B677-AA10CC9077C5}">
      <dsp:nvSpPr>
        <dsp:cNvPr id="0" name=""/>
        <dsp:cNvSpPr/>
      </dsp:nvSpPr>
      <dsp:spPr>
        <a:xfrm>
          <a:off x="1984763" y="1037781"/>
          <a:ext cx="2723347" cy="32729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Chcę tu i teraz</a:t>
          </a:r>
          <a:r>
            <a:rPr lang="pl-PL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rPr>
            <a:t>!!</a:t>
          </a:r>
          <a:r>
            <a:rPr lang="pl-PL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2600" kern="1200" dirty="0"/>
            <a:t>motywacja zmysłowa, oparta na przyjemności. </a:t>
          </a:r>
          <a:r>
            <a:rPr lang="pl-PL" sz="2600" b="1" kern="1200" dirty="0"/>
            <a:t>Źródło</a:t>
          </a:r>
          <a:r>
            <a:rPr lang="pl-PL" sz="2600" kern="1200" dirty="0"/>
            <a:t>: ciało migdałowate</a:t>
          </a:r>
        </a:p>
      </dsp:txBody>
      <dsp:txXfrm>
        <a:off x="1984763" y="1037781"/>
        <a:ext cx="2723347" cy="3272997"/>
      </dsp:txXfrm>
    </dsp:sp>
    <dsp:sp modelId="{85324E6A-DC4F-41A3-B173-3195088E32ED}">
      <dsp:nvSpPr>
        <dsp:cNvPr id="0" name=""/>
        <dsp:cNvSpPr/>
      </dsp:nvSpPr>
      <dsp:spPr>
        <a:xfrm>
          <a:off x="5027412" y="1037796"/>
          <a:ext cx="3184018" cy="299519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Cierpliwe dążenie do celu.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Motywacja oparta na analizie, racjonalnej decyzji.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Źródło</a:t>
          </a:r>
          <a:r>
            <a:rPr lang="pl-PL" sz="2400" kern="1200" dirty="0"/>
            <a:t>: hipokamp, przedni płat czołowy.</a:t>
          </a:r>
        </a:p>
      </dsp:txBody>
      <dsp:txXfrm>
        <a:off x="5027412" y="1037796"/>
        <a:ext cx="3184018" cy="2995193"/>
      </dsp:txXfrm>
    </dsp:sp>
    <dsp:sp modelId="{AE8A0103-A33D-4384-8339-FB05295E5B6D}">
      <dsp:nvSpPr>
        <dsp:cNvPr id="0" name=""/>
        <dsp:cNvSpPr/>
      </dsp:nvSpPr>
      <dsp:spPr>
        <a:xfrm rot="16200000">
          <a:off x="-767139" y="1378457"/>
          <a:ext cx="3850963" cy="1094047"/>
        </a:xfrm>
        <a:prstGeom prst="rightArrow">
          <a:avLst>
            <a:gd name="adj1" fmla="val 49830"/>
            <a:gd name="adj2" fmla="val 60660"/>
          </a:avLst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tint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tint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/>
            <a:t>Gorąca </a:t>
          </a:r>
        </a:p>
      </dsp:txBody>
      <dsp:txXfrm>
        <a:off x="-601791" y="1818247"/>
        <a:ext cx="3520267" cy="545163"/>
      </dsp:txXfrm>
    </dsp:sp>
    <dsp:sp modelId="{0638F81B-3FE7-450F-B6BD-E876EEB8FF2A}">
      <dsp:nvSpPr>
        <dsp:cNvPr id="0" name=""/>
        <dsp:cNvSpPr/>
      </dsp:nvSpPr>
      <dsp:spPr>
        <a:xfrm rot="5400000">
          <a:off x="6891195" y="2876054"/>
          <a:ext cx="3850963" cy="1094047"/>
        </a:xfrm>
        <a:prstGeom prst="rightArrow">
          <a:avLst>
            <a:gd name="adj1" fmla="val 49830"/>
            <a:gd name="adj2" fmla="val 60660"/>
          </a:avLst>
        </a:prstGeom>
        <a:gradFill rotWithShape="0">
          <a:gsLst>
            <a:gs pos="0">
              <a:schemeClr val="accent2">
                <a:tint val="50000"/>
                <a:hueOff val="631274"/>
                <a:satOff val="-96634"/>
                <a:lumOff val="-4728"/>
                <a:alphaOff val="0"/>
                <a:shade val="85000"/>
                <a:satMod val="130000"/>
              </a:schemeClr>
            </a:gs>
            <a:gs pos="34000">
              <a:schemeClr val="accent2">
                <a:tint val="50000"/>
                <a:hueOff val="631274"/>
                <a:satOff val="-96634"/>
                <a:lumOff val="-4728"/>
                <a:alphaOff val="0"/>
                <a:shade val="87000"/>
                <a:satMod val="125000"/>
              </a:schemeClr>
            </a:gs>
            <a:gs pos="70000">
              <a:schemeClr val="accent2">
                <a:tint val="50000"/>
                <a:hueOff val="631274"/>
                <a:satOff val="-96634"/>
                <a:lumOff val="-472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tint val="50000"/>
                <a:hueOff val="631274"/>
                <a:satOff val="-96634"/>
                <a:lumOff val="-472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/>
            <a:t>Zimna </a:t>
          </a:r>
        </a:p>
      </dsp:txBody>
      <dsp:txXfrm>
        <a:off x="7056543" y="2985148"/>
        <a:ext cx="3520267" cy="5451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A9FDF-560A-42FE-9F7D-E6C80EF3B5A9}">
      <dsp:nvSpPr>
        <dsp:cNvPr id="0" name=""/>
        <dsp:cNvSpPr/>
      </dsp:nvSpPr>
      <dsp:spPr>
        <a:xfrm>
          <a:off x="2898685" y="-215723"/>
          <a:ext cx="4061500" cy="4061500"/>
        </a:xfrm>
        <a:prstGeom prst="circularArrow">
          <a:avLst>
            <a:gd name="adj1" fmla="val 5544"/>
            <a:gd name="adj2" fmla="val 330680"/>
            <a:gd name="adj3" fmla="val 13207622"/>
            <a:gd name="adj4" fmla="val 17742401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tint val="4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tint val="4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E11FB5F-8057-4658-8787-4E830D16B590}">
      <dsp:nvSpPr>
        <dsp:cNvPr id="0" name=""/>
        <dsp:cNvSpPr/>
      </dsp:nvSpPr>
      <dsp:spPr>
        <a:xfrm>
          <a:off x="3756489" y="-33957"/>
          <a:ext cx="2345892" cy="9639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1300" b="1" kern="1200">
              <a:solidFill>
                <a:schemeClr val="tx1"/>
              </a:solidFill>
            </a:rPr>
            <a:t>Dążenie.</a:t>
          </a:r>
          <a:r>
            <a:rPr lang="pl-PL" sz="1300" kern="1200">
              <a:solidFill>
                <a:schemeClr val="tx1"/>
              </a:solidFill>
            </a:rPr>
            <a:t> </a:t>
          </a:r>
          <a:br>
            <a:rPr lang="pl-PL" sz="1300" kern="1200">
              <a:solidFill>
                <a:schemeClr val="tx1"/>
              </a:solidFill>
            </a:rPr>
          </a:br>
          <a:r>
            <a:rPr lang="pl-PL" sz="1300" kern="1200">
              <a:solidFill>
                <a:schemeClr val="tx1"/>
              </a:solidFill>
            </a:rPr>
            <a:t>(</a:t>
          </a:r>
          <a:r>
            <a:rPr lang="pl-PL" sz="1300" i="1" kern="1200">
              <a:solidFill>
                <a:schemeClr val="tx1"/>
              </a:solidFill>
            </a:rPr>
            <a:t>Czego chcesz?)</a:t>
          </a:r>
          <a:endParaRPr lang="pl-PL" sz="1300" kern="1200">
            <a:solidFill>
              <a:schemeClr val="tx1"/>
            </a:solidFill>
          </a:endParaRPr>
        </a:p>
      </dsp:txBody>
      <dsp:txXfrm>
        <a:off x="3803544" y="13098"/>
        <a:ext cx="2251782" cy="869818"/>
      </dsp:txXfrm>
    </dsp:sp>
    <dsp:sp modelId="{9184DA36-824E-411B-A3CA-F66647FCF01C}">
      <dsp:nvSpPr>
        <dsp:cNvPr id="0" name=""/>
        <dsp:cNvSpPr/>
      </dsp:nvSpPr>
      <dsp:spPr>
        <a:xfrm>
          <a:off x="5310568" y="1162813"/>
          <a:ext cx="2532162" cy="963928"/>
        </a:xfrm>
        <a:prstGeom prst="roundRect">
          <a:avLst/>
        </a:prstGeom>
        <a:gradFill rotWithShape="0">
          <a:gsLst>
            <a:gs pos="0">
              <a:schemeClr val="accent2">
                <a:hueOff val="157470"/>
                <a:satOff val="-23889"/>
                <a:lumOff val="-8333"/>
                <a:alphaOff val="0"/>
                <a:shade val="85000"/>
                <a:satMod val="130000"/>
              </a:schemeClr>
            </a:gs>
            <a:gs pos="34000">
              <a:schemeClr val="accent2">
                <a:hueOff val="157470"/>
                <a:satOff val="-23889"/>
                <a:lumOff val="-8333"/>
                <a:alphaOff val="0"/>
                <a:shade val="87000"/>
                <a:satMod val="125000"/>
              </a:schemeClr>
            </a:gs>
            <a:gs pos="70000">
              <a:schemeClr val="accent2">
                <a:hueOff val="157470"/>
                <a:satOff val="-23889"/>
                <a:lumOff val="-833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157470"/>
                <a:satOff val="-23889"/>
                <a:lumOff val="-833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1300" b="1" kern="1200">
              <a:solidFill>
                <a:schemeClr val="tx1"/>
              </a:solidFill>
            </a:rPr>
            <a:t>Rzeczywistość. </a:t>
          </a:r>
          <a:br>
            <a:rPr lang="pl-PL" sz="1300" kern="1200">
              <a:solidFill>
                <a:schemeClr val="tx1"/>
              </a:solidFill>
            </a:rPr>
          </a:br>
          <a:r>
            <a:rPr lang="pl-PL" sz="1300" kern="1200">
              <a:solidFill>
                <a:schemeClr val="tx1"/>
              </a:solidFill>
            </a:rPr>
            <a:t>(</a:t>
          </a:r>
          <a:r>
            <a:rPr lang="pl-PL" sz="1300" i="1" kern="1200">
              <a:solidFill>
                <a:schemeClr val="tx1"/>
              </a:solidFill>
            </a:rPr>
            <a:t>Co jest teraz? Czego można użyć? Jak to działa?</a:t>
          </a:r>
          <a:r>
            <a:rPr lang="pl-PL" sz="1300" kern="1200">
              <a:solidFill>
                <a:schemeClr val="tx1"/>
              </a:solidFill>
            </a:rPr>
            <a:t>)</a:t>
          </a:r>
        </a:p>
      </dsp:txBody>
      <dsp:txXfrm>
        <a:off x="5357623" y="1209868"/>
        <a:ext cx="2438052" cy="869818"/>
      </dsp:txXfrm>
    </dsp:sp>
    <dsp:sp modelId="{F59B1E0A-C6B5-4C72-B522-08A92A19A651}">
      <dsp:nvSpPr>
        <dsp:cNvPr id="0" name=""/>
        <dsp:cNvSpPr/>
      </dsp:nvSpPr>
      <dsp:spPr>
        <a:xfrm>
          <a:off x="5085240" y="2940245"/>
          <a:ext cx="2343617" cy="963928"/>
        </a:xfrm>
        <a:prstGeom prst="roundRect">
          <a:avLst/>
        </a:prstGeom>
        <a:gradFill rotWithShape="0">
          <a:gsLst>
            <a:gs pos="0">
              <a:schemeClr val="accent2">
                <a:hueOff val="314939"/>
                <a:satOff val="-47778"/>
                <a:lumOff val="-16667"/>
                <a:alphaOff val="0"/>
                <a:shade val="85000"/>
                <a:satMod val="130000"/>
              </a:schemeClr>
            </a:gs>
            <a:gs pos="34000">
              <a:schemeClr val="accent2">
                <a:hueOff val="314939"/>
                <a:satOff val="-47778"/>
                <a:lumOff val="-16667"/>
                <a:alphaOff val="0"/>
                <a:shade val="87000"/>
                <a:satMod val="125000"/>
              </a:schemeClr>
            </a:gs>
            <a:gs pos="70000">
              <a:schemeClr val="accent2">
                <a:hueOff val="314939"/>
                <a:satOff val="-47778"/>
                <a:lumOff val="-1666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314939"/>
                <a:satOff val="-47778"/>
                <a:lumOff val="-1666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1300" b="1" kern="1200">
              <a:solidFill>
                <a:schemeClr val="tx1"/>
              </a:solidFill>
            </a:rPr>
            <a:t>Plan.</a:t>
          </a:r>
          <a:r>
            <a:rPr lang="pl-PL" sz="1300" kern="1200">
              <a:solidFill>
                <a:schemeClr val="tx1"/>
              </a:solidFill>
            </a:rPr>
            <a:t> </a:t>
          </a:r>
          <a:br>
            <a:rPr lang="pl-PL" sz="1300" kern="1200">
              <a:solidFill>
                <a:schemeClr val="tx1"/>
              </a:solidFill>
            </a:rPr>
          </a:br>
          <a:r>
            <a:rPr lang="pl-PL" sz="1300" kern="1200">
              <a:solidFill>
                <a:schemeClr val="tx1"/>
              </a:solidFill>
            </a:rPr>
            <a:t>(</a:t>
          </a:r>
          <a:r>
            <a:rPr lang="pl-PL" sz="1300" i="1" kern="1200">
              <a:solidFill>
                <a:schemeClr val="tx1"/>
              </a:solidFill>
            </a:rPr>
            <a:t>Co jest możliwie? Jakie są opcje?</a:t>
          </a:r>
          <a:r>
            <a:rPr lang="pl-PL" sz="1300" kern="1200">
              <a:solidFill>
                <a:schemeClr val="tx1"/>
              </a:solidFill>
            </a:rPr>
            <a:t>)</a:t>
          </a:r>
        </a:p>
      </dsp:txBody>
      <dsp:txXfrm>
        <a:off x="5132295" y="2987300"/>
        <a:ext cx="2249507" cy="869818"/>
      </dsp:txXfrm>
    </dsp:sp>
    <dsp:sp modelId="{38577D9F-244B-4624-A2DA-1052ED184C62}">
      <dsp:nvSpPr>
        <dsp:cNvPr id="0" name=""/>
        <dsp:cNvSpPr/>
      </dsp:nvSpPr>
      <dsp:spPr>
        <a:xfrm>
          <a:off x="2307887" y="2861921"/>
          <a:ext cx="2186285" cy="1103871"/>
        </a:xfrm>
        <a:prstGeom prst="roundRect">
          <a:avLst/>
        </a:prstGeom>
        <a:gradFill rotWithShape="0">
          <a:gsLst>
            <a:gs pos="0">
              <a:schemeClr val="accent2">
                <a:hueOff val="472409"/>
                <a:satOff val="-71666"/>
                <a:lumOff val="-25000"/>
                <a:alphaOff val="0"/>
                <a:shade val="85000"/>
                <a:satMod val="130000"/>
              </a:schemeClr>
            </a:gs>
            <a:gs pos="34000">
              <a:schemeClr val="accent2">
                <a:hueOff val="472409"/>
                <a:satOff val="-71666"/>
                <a:lumOff val="-25000"/>
                <a:alphaOff val="0"/>
                <a:shade val="87000"/>
                <a:satMod val="125000"/>
              </a:schemeClr>
            </a:gs>
            <a:gs pos="70000">
              <a:schemeClr val="accent2">
                <a:hueOff val="472409"/>
                <a:satOff val="-71666"/>
                <a:lumOff val="-2500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472409"/>
                <a:satOff val="-71666"/>
                <a:lumOff val="-2500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1300" b="1" kern="1200">
              <a:solidFill>
                <a:schemeClr val="tx1"/>
              </a:solidFill>
            </a:rPr>
            <a:t>Działanie.</a:t>
          </a:r>
          <a:r>
            <a:rPr lang="pl-PL" sz="1300" kern="1200">
              <a:solidFill>
                <a:schemeClr val="tx1"/>
              </a:solidFill>
            </a:rPr>
            <a:t> </a:t>
          </a:r>
          <a:br>
            <a:rPr lang="pl-PL" sz="1300" kern="1200">
              <a:solidFill>
                <a:schemeClr val="tx1"/>
              </a:solidFill>
            </a:rPr>
          </a:br>
          <a:r>
            <a:rPr lang="pl-PL" sz="1300" kern="1200">
              <a:solidFill>
                <a:schemeClr val="tx1"/>
              </a:solidFill>
            </a:rPr>
            <a:t>(</a:t>
          </a:r>
          <a:r>
            <a:rPr lang="pl-PL" sz="1300" i="1" kern="1200">
              <a:solidFill>
                <a:schemeClr val="tx1"/>
              </a:solidFill>
            </a:rPr>
            <a:t>Zrób to!)</a:t>
          </a:r>
          <a:endParaRPr lang="pl-PL" sz="1300" kern="1200">
            <a:solidFill>
              <a:schemeClr val="tx1"/>
            </a:solidFill>
          </a:endParaRPr>
        </a:p>
      </dsp:txBody>
      <dsp:txXfrm>
        <a:off x="2361774" y="2915808"/>
        <a:ext cx="2078511" cy="996097"/>
      </dsp:txXfrm>
    </dsp:sp>
    <dsp:sp modelId="{BF2B6A41-F51A-4777-8C82-03986BAAD68F}">
      <dsp:nvSpPr>
        <dsp:cNvPr id="0" name=""/>
        <dsp:cNvSpPr/>
      </dsp:nvSpPr>
      <dsp:spPr>
        <a:xfrm>
          <a:off x="2077495" y="1162813"/>
          <a:ext cx="2409454" cy="963928"/>
        </a:xfrm>
        <a:prstGeom prst="roundRect">
          <a:avLst/>
        </a:prstGeom>
        <a:gradFill rotWithShape="0">
          <a:gsLst>
            <a:gs pos="0">
              <a:schemeClr val="accent2">
                <a:hueOff val="629878"/>
                <a:satOff val="-95555"/>
                <a:lumOff val="-33333"/>
                <a:alphaOff val="0"/>
                <a:shade val="85000"/>
                <a:satMod val="130000"/>
              </a:schemeClr>
            </a:gs>
            <a:gs pos="34000">
              <a:schemeClr val="accent2">
                <a:hueOff val="629878"/>
                <a:satOff val="-95555"/>
                <a:lumOff val="-33333"/>
                <a:alphaOff val="0"/>
                <a:shade val="87000"/>
                <a:satMod val="125000"/>
              </a:schemeClr>
            </a:gs>
            <a:gs pos="70000">
              <a:schemeClr val="accent2">
                <a:hueOff val="629878"/>
                <a:satOff val="-95555"/>
                <a:lumOff val="-3333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629878"/>
                <a:satOff val="-95555"/>
                <a:lumOff val="-3333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1300" b="1" kern="1200">
              <a:solidFill>
                <a:schemeClr val="tx1"/>
              </a:solidFill>
            </a:rPr>
            <a:t>Przegląd. </a:t>
          </a:r>
          <a:br>
            <a:rPr lang="pl-PL" sz="1300" kern="1200">
              <a:solidFill>
                <a:schemeClr val="tx1"/>
              </a:solidFill>
            </a:rPr>
          </a:br>
          <a:r>
            <a:rPr lang="pl-PL" sz="1300" kern="1200">
              <a:solidFill>
                <a:schemeClr val="tx1"/>
              </a:solidFill>
            </a:rPr>
            <a:t>(</a:t>
          </a:r>
          <a:r>
            <a:rPr lang="pl-PL" sz="1300" i="1" kern="1200">
              <a:solidFill>
                <a:schemeClr val="tx1"/>
              </a:solidFill>
            </a:rPr>
            <a:t>Czego się nauczyłeś? Jak możesz to udoskonalić?)</a:t>
          </a:r>
          <a:endParaRPr lang="pl-PL" sz="1300" kern="1200">
            <a:solidFill>
              <a:schemeClr val="tx1"/>
            </a:solidFill>
          </a:endParaRPr>
        </a:p>
      </dsp:txBody>
      <dsp:txXfrm>
        <a:off x="2124550" y="1209868"/>
        <a:ext cx="2315344" cy="8698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99040-9FE4-43AE-B02D-21DE895EF3FA}">
      <dsp:nvSpPr>
        <dsp:cNvPr id="0" name=""/>
        <dsp:cNvSpPr/>
      </dsp:nvSpPr>
      <dsp:spPr>
        <a:xfrm rot="16200000">
          <a:off x="940927" y="-940927"/>
          <a:ext cx="2722344" cy="4604199"/>
        </a:xfrm>
        <a:prstGeom prst="round1Rect">
          <a:avLst/>
        </a:prstGeom>
        <a:solidFill>
          <a:srgbClr val="CCEDFC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GOAL – CEL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>
              <a:solidFill>
                <a:schemeClr val="tx1"/>
              </a:solidFill>
            </a:rPr>
            <a:t>Ustalenie celu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chemeClr val="tx1"/>
              </a:solidFill>
            </a:rPr>
            <a:t>•Co chcesz osiągnąć?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chemeClr val="tx1"/>
              </a:solidFill>
            </a:rPr>
            <a:t>•Skąd będziesz wiedzieć, że to osiągnąłeś?</a:t>
          </a:r>
          <a:endParaRPr lang="pl-PL" sz="1800" kern="1200" dirty="0">
            <a:solidFill>
              <a:schemeClr val="tx1"/>
            </a:solidFill>
          </a:endParaRPr>
        </a:p>
      </dsp:txBody>
      <dsp:txXfrm rot="5400000">
        <a:off x="0" y="0"/>
        <a:ext cx="4604199" cy="2041758"/>
      </dsp:txXfrm>
    </dsp:sp>
    <dsp:sp modelId="{A263C67A-B095-4FFF-98F0-63013EC99E8C}">
      <dsp:nvSpPr>
        <dsp:cNvPr id="0" name=""/>
        <dsp:cNvSpPr/>
      </dsp:nvSpPr>
      <dsp:spPr>
        <a:xfrm>
          <a:off x="4604199" y="0"/>
          <a:ext cx="4604199" cy="2722344"/>
        </a:xfrm>
        <a:prstGeom prst="round1Rect">
          <a:avLst/>
        </a:prstGeom>
        <a:solidFill>
          <a:srgbClr val="FBE59F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REALITY – RZECZYWISTOŚĆ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>
              <a:solidFill>
                <a:schemeClr val="tx1"/>
              </a:solidFill>
            </a:rPr>
            <a:t>Określenie aktualnej sytuacji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chemeClr val="tx1"/>
              </a:solidFill>
            </a:rPr>
            <a:t>•Jak jest obecnie?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chemeClr val="tx1"/>
              </a:solidFill>
            </a:rPr>
            <a:t>•Co już działa, co się udaje?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chemeClr val="tx1"/>
              </a:solidFill>
            </a:rPr>
            <a:t>•Co nie działa, co się nie udało?</a:t>
          </a:r>
          <a:endParaRPr lang="pl-PL" sz="1800" kern="1200" dirty="0">
            <a:solidFill>
              <a:schemeClr val="tx1"/>
            </a:solidFill>
          </a:endParaRPr>
        </a:p>
      </dsp:txBody>
      <dsp:txXfrm>
        <a:off x="4604199" y="0"/>
        <a:ext cx="4604199" cy="2041758"/>
      </dsp:txXfrm>
    </dsp:sp>
    <dsp:sp modelId="{8D62A37D-A771-42A0-BE2D-EFF1B3393941}">
      <dsp:nvSpPr>
        <dsp:cNvPr id="0" name=""/>
        <dsp:cNvSpPr/>
      </dsp:nvSpPr>
      <dsp:spPr>
        <a:xfrm rot="10800000">
          <a:off x="0" y="2722344"/>
          <a:ext cx="4604199" cy="2722344"/>
        </a:xfrm>
        <a:prstGeom prst="round1Rect">
          <a:avLst/>
        </a:prstGeom>
        <a:solidFill>
          <a:srgbClr val="8DF7CC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OPTIONS – OPCJE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>
              <a:solidFill>
                <a:schemeClr val="tx1"/>
              </a:solidFill>
            </a:rPr>
            <a:t>Szukanie rozwiązań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chemeClr val="tx1"/>
              </a:solidFill>
            </a:rPr>
            <a:t>•To jakie widzisz opcje?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chemeClr val="tx1"/>
              </a:solidFill>
            </a:rPr>
            <a:t>•Kto może ciebie wesprzeć?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chemeClr val="tx1"/>
              </a:solidFill>
            </a:rPr>
            <a:t>•Co można zrobić innego?</a:t>
          </a:r>
          <a:endParaRPr lang="pl-PL" sz="1800" kern="1200" dirty="0">
            <a:solidFill>
              <a:schemeClr val="tx1"/>
            </a:solidFill>
          </a:endParaRPr>
        </a:p>
      </dsp:txBody>
      <dsp:txXfrm rot="10800000">
        <a:off x="0" y="3402930"/>
        <a:ext cx="4604199" cy="2041758"/>
      </dsp:txXfrm>
    </dsp:sp>
    <dsp:sp modelId="{4670219D-4C45-431E-8892-3D3E1840E1A4}">
      <dsp:nvSpPr>
        <dsp:cNvPr id="0" name=""/>
        <dsp:cNvSpPr/>
      </dsp:nvSpPr>
      <dsp:spPr>
        <a:xfrm rot="5400000">
          <a:off x="5545127" y="1781416"/>
          <a:ext cx="2722344" cy="4604199"/>
        </a:xfrm>
        <a:prstGeom prst="round1Rect">
          <a:avLst/>
        </a:prstGeom>
        <a:solidFill>
          <a:srgbClr val="FB9FBB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WILL – WOLA/WYBÓR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>
              <a:solidFill>
                <a:schemeClr val="tx1"/>
              </a:solidFill>
              <a:effectLst/>
            </a:rPr>
            <a:t>Decyzja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>
              <a:solidFill>
                <a:schemeClr val="tx1"/>
              </a:solidFill>
              <a:effectLst/>
            </a:rPr>
            <a:t>•Co chcesz zrobić?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>
              <a:solidFill>
                <a:schemeClr val="tx1"/>
              </a:solidFill>
              <a:effectLst/>
            </a:rPr>
            <a:t>•Jaki będzie twój pierwszy krok?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>
              <a:solidFill>
                <a:schemeClr val="tx1"/>
              </a:solidFill>
              <a:effectLst/>
            </a:rPr>
            <a:t>•Od czego zaczniesz?</a:t>
          </a:r>
          <a:endParaRPr lang="pl-PL" sz="1800" b="0" kern="1200" dirty="0">
            <a:solidFill>
              <a:schemeClr val="tx1"/>
            </a:solidFill>
            <a:effectLst/>
          </a:endParaRPr>
        </a:p>
      </dsp:txBody>
      <dsp:txXfrm rot="-5400000">
        <a:off x="4604200" y="3402930"/>
        <a:ext cx="4604199" cy="2041758"/>
      </dsp:txXfrm>
    </dsp:sp>
    <dsp:sp modelId="{FFCBEEE3-58AC-4274-8D80-8B0156839329}">
      <dsp:nvSpPr>
        <dsp:cNvPr id="0" name=""/>
        <dsp:cNvSpPr/>
      </dsp:nvSpPr>
      <dsp:spPr>
        <a:xfrm>
          <a:off x="3222939" y="2041758"/>
          <a:ext cx="2762519" cy="1361172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GROW</a:t>
          </a:r>
          <a:endParaRPr lang="pl-PL" sz="4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89386" y="2108205"/>
        <a:ext cx="2629625" cy="12282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B2C4A-DA8B-4A67-BCC6-325C75274132}">
      <dsp:nvSpPr>
        <dsp:cNvPr id="0" name=""/>
        <dsp:cNvSpPr/>
      </dsp:nvSpPr>
      <dsp:spPr>
        <a:xfrm>
          <a:off x="2092191" y="0"/>
          <a:ext cx="5296908" cy="5296908"/>
        </a:xfrm>
        <a:prstGeom prst="quadArrow">
          <a:avLst>
            <a:gd name="adj1" fmla="val 2000"/>
            <a:gd name="adj2" fmla="val 4000"/>
            <a:gd name="adj3" fmla="val 5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tint val="4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tint val="4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E99C793-70E3-4CB4-8106-D1786A8914AF}">
      <dsp:nvSpPr>
        <dsp:cNvPr id="0" name=""/>
        <dsp:cNvSpPr/>
      </dsp:nvSpPr>
      <dsp:spPr>
        <a:xfrm>
          <a:off x="2436490" y="344299"/>
          <a:ext cx="2118763" cy="2118763"/>
        </a:xfrm>
        <a:prstGeom prst="roundRect">
          <a:avLst/>
        </a:prstGeom>
        <a:solidFill>
          <a:srgbClr val="FBE59F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tx1"/>
              </a:solidFill>
            </a:rPr>
            <a:t>Plusy osiągnięcia celu </a:t>
          </a:r>
        </a:p>
      </dsp:txBody>
      <dsp:txXfrm>
        <a:off x="2539919" y="447728"/>
        <a:ext cx="1911905" cy="1911905"/>
      </dsp:txXfrm>
    </dsp:sp>
    <dsp:sp modelId="{413B886F-4513-4E94-8101-C4F755312AAA}">
      <dsp:nvSpPr>
        <dsp:cNvPr id="0" name=""/>
        <dsp:cNvSpPr/>
      </dsp:nvSpPr>
      <dsp:spPr>
        <a:xfrm>
          <a:off x="4926037" y="344299"/>
          <a:ext cx="2118763" cy="2118763"/>
        </a:xfrm>
        <a:prstGeom prst="roundRect">
          <a:avLst/>
        </a:prstGeom>
        <a:solidFill>
          <a:srgbClr val="FB9FBB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tx1"/>
              </a:solidFill>
            </a:rPr>
            <a:t>Minusy osiągnięcia celu </a:t>
          </a:r>
        </a:p>
      </dsp:txBody>
      <dsp:txXfrm>
        <a:off x="5029466" y="447728"/>
        <a:ext cx="1911905" cy="1911905"/>
      </dsp:txXfrm>
    </dsp:sp>
    <dsp:sp modelId="{AAB3BD06-DCC1-47C1-8F03-51F34E1D097B}">
      <dsp:nvSpPr>
        <dsp:cNvPr id="0" name=""/>
        <dsp:cNvSpPr/>
      </dsp:nvSpPr>
      <dsp:spPr>
        <a:xfrm>
          <a:off x="2436490" y="2833845"/>
          <a:ext cx="2118763" cy="2118763"/>
        </a:xfrm>
        <a:prstGeom prst="roundRect">
          <a:avLst/>
        </a:prstGeom>
        <a:solidFill>
          <a:srgbClr val="8DF7CC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tx1"/>
              </a:solidFill>
            </a:rPr>
            <a:t>Plusy nie-osiągnięcia celu </a:t>
          </a:r>
        </a:p>
      </dsp:txBody>
      <dsp:txXfrm>
        <a:off x="2539919" y="2937274"/>
        <a:ext cx="1911905" cy="1911905"/>
      </dsp:txXfrm>
    </dsp:sp>
    <dsp:sp modelId="{76488717-02CA-431C-B00D-0E936BC793A7}">
      <dsp:nvSpPr>
        <dsp:cNvPr id="0" name=""/>
        <dsp:cNvSpPr/>
      </dsp:nvSpPr>
      <dsp:spPr>
        <a:xfrm>
          <a:off x="4926037" y="2833845"/>
          <a:ext cx="2118763" cy="2118763"/>
        </a:xfrm>
        <a:prstGeom prst="roundRect">
          <a:avLst/>
        </a:prstGeom>
        <a:solidFill>
          <a:srgbClr val="CCEDFC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tx1"/>
              </a:solidFill>
            </a:rPr>
            <a:t>Minusy nie-osiągnięcia celu </a:t>
          </a:r>
        </a:p>
      </dsp:txBody>
      <dsp:txXfrm>
        <a:off x="5029466" y="2937274"/>
        <a:ext cx="1911905" cy="19119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7D8F5-6BDF-472E-A4EA-730C16AF9A92}">
      <dsp:nvSpPr>
        <dsp:cNvPr id="0" name=""/>
        <dsp:cNvSpPr/>
      </dsp:nvSpPr>
      <dsp:spPr>
        <a:xfrm>
          <a:off x="2575192" y="0"/>
          <a:ext cx="1481233" cy="1419763"/>
        </a:xfrm>
        <a:prstGeom prst="trapezoid">
          <a:avLst>
            <a:gd name="adj" fmla="val 52165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/>
            <a:t>Misja,</a:t>
          </a:r>
          <a:br>
            <a:rPr lang="pl-PL" sz="1300" b="1" kern="1200"/>
          </a:br>
          <a:r>
            <a:rPr lang="pl-PL" sz="1300" b="1" kern="1200"/>
            <a:t>Duchowość</a:t>
          </a:r>
        </a:p>
      </dsp:txBody>
      <dsp:txXfrm>
        <a:off x="2575192" y="0"/>
        <a:ext cx="1481233" cy="1419763"/>
      </dsp:txXfrm>
    </dsp:sp>
    <dsp:sp modelId="{808261EB-8B37-4EA2-96CC-7810BEDA4189}">
      <dsp:nvSpPr>
        <dsp:cNvPr id="0" name=""/>
        <dsp:cNvSpPr/>
      </dsp:nvSpPr>
      <dsp:spPr>
        <a:xfrm>
          <a:off x="2145993" y="1419763"/>
          <a:ext cx="2339631" cy="822774"/>
        </a:xfrm>
        <a:prstGeom prst="trapezoid">
          <a:avLst>
            <a:gd name="adj" fmla="val 52165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/>
            <a:t>Tożsamość</a:t>
          </a:r>
        </a:p>
      </dsp:txBody>
      <dsp:txXfrm>
        <a:off x="2555429" y="1419763"/>
        <a:ext cx="1520760" cy="822774"/>
      </dsp:txXfrm>
    </dsp:sp>
    <dsp:sp modelId="{68896892-9D81-4943-A782-20C54E88392D}">
      <dsp:nvSpPr>
        <dsp:cNvPr id="0" name=""/>
        <dsp:cNvSpPr/>
      </dsp:nvSpPr>
      <dsp:spPr>
        <a:xfrm>
          <a:off x="1716795" y="2242538"/>
          <a:ext cx="3198028" cy="822774"/>
        </a:xfrm>
        <a:prstGeom prst="trapezoid">
          <a:avLst>
            <a:gd name="adj" fmla="val 52165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/>
            <a:t>Wartości</a:t>
          </a:r>
        </a:p>
      </dsp:txBody>
      <dsp:txXfrm>
        <a:off x="2276450" y="2242538"/>
        <a:ext cx="2078718" cy="822774"/>
      </dsp:txXfrm>
    </dsp:sp>
    <dsp:sp modelId="{78174CE2-FF53-4DEC-BD2F-AFC526FE8132}">
      <dsp:nvSpPr>
        <dsp:cNvPr id="0" name=""/>
        <dsp:cNvSpPr/>
      </dsp:nvSpPr>
      <dsp:spPr>
        <a:xfrm>
          <a:off x="1287596" y="3065313"/>
          <a:ext cx="4056426" cy="822774"/>
        </a:xfrm>
        <a:prstGeom prst="trapezoid">
          <a:avLst>
            <a:gd name="adj" fmla="val 52165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/>
            <a:t>Przekonania </a:t>
          </a:r>
        </a:p>
      </dsp:txBody>
      <dsp:txXfrm>
        <a:off x="1997470" y="3065313"/>
        <a:ext cx="2636677" cy="822774"/>
      </dsp:txXfrm>
    </dsp:sp>
    <dsp:sp modelId="{34D7006B-1472-4729-8982-2E4CCEF1ED3E}">
      <dsp:nvSpPr>
        <dsp:cNvPr id="0" name=""/>
        <dsp:cNvSpPr/>
      </dsp:nvSpPr>
      <dsp:spPr>
        <a:xfrm>
          <a:off x="858397" y="3888087"/>
          <a:ext cx="4914823" cy="822774"/>
        </a:xfrm>
        <a:prstGeom prst="trapezoid">
          <a:avLst>
            <a:gd name="adj" fmla="val 52165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/>
            <a:t>Umiejętności i możliwości</a:t>
          </a:r>
        </a:p>
      </dsp:txBody>
      <dsp:txXfrm>
        <a:off x="1718491" y="3888087"/>
        <a:ext cx="3194635" cy="822774"/>
      </dsp:txXfrm>
    </dsp:sp>
    <dsp:sp modelId="{56C84869-AF9D-4B81-BCED-260FF0AA637D}">
      <dsp:nvSpPr>
        <dsp:cNvPr id="0" name=""/>
        <dsp:cNvSpPr/>
      </dsp:nvSpPr>
      <dsp:spPr>
        <a:xfrm>
          <a:off x="429198" y="4710862"/>
          <a:ext cx="5773221" cy="822774"/>
        </a:xfrm>
        <a:prstGeom prst="trapezoid">
          <a:avLst>
            <a:gd name="adj" fmla="val 52165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/>
            <a:t>Zachowanie </a:t>
          </a:r>
        </a:p>
      </dsp:txBody>
      <dsp:txXfrm>
        <a:off x="1439512" y="4710862"/>
        <a:ext cx="3752593" cy="822774"/>
      </dsp:txXfrm>
    </dsp:sp>
    <dsp:sp modelId="{2EE2A82E-0B75-4A4D-BDA8-56FD23A62D59}">
      <dsp:nvSpPr>
        <dsp:cNvPr id="0" name=""/>
        <dsp:cNvSpPr/>
      </dsp:nvSpPr>
      <dsp:spPr>
        <a:xfrm>
          <a:off x="0" y="5533637"/>
          <a:ext cx="6631619" cy="822774"/>
        </a:xfrm>
        <a:prstGeom prst="trapezoid">
          <a:avLst>
            <a:gd name="adj" fmla="val 52165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/>
            <a:t>Środowisko</a:t>
          </a:r>
        </a:p>
      </dsp:txBody>
      <dsp:txXfrm>
        <a:off x="1160533" y="5533637"/>
        <a:ext cx="4310552" cy="8227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E213C-E2D9-4CCA-91C1-FDC2265A728A}">
      <dsp:nvSpPr>
        <dsp:cNvPr id="0" name=""/>
        <dsp:cNvSpPr/>
      </dsp:nvSpPr>
      <dsp:spPr>
        <a:xfrm>
          <a:off x="0" y="81612"/>
          <a:ext cx="9328727" cy="5830454"/>
        </a:xfrm>
        <a:prstGeom prst="swooshArrow">
          <a:avLst>
            <a:gd name="adj1" fmla="val 25000"/>
            <a:gd name="adj2" fmla="val 25000"/>
          </a:avLst>
        </a:prstGeom>
        <a:solidFill>
          <a:srgbClr val="5F08C8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026349-8CB6-4590-B4FD-4089399E7151}">
      <dsp:nvSpPr>
        <dsp:cNvPr id="0" name=""/>
        <dsp:cNvSpPr/>
      </dsp:nvSpPr>
      <dsp:spPr>
        <a:xfrm>
          <a:off x="918879" y="4417138"/>
          <a:ext cx="214560" cy="2145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5BAC21-E98E-49CD-8F45-134FAD6CA5F0}">
      <dsp:nvSpPr>
        <dsp:cNvPr id="0" name=""/>
        <dsp:cNvSpPr/>
      </dsp:nvSpPr>
      <dsp:spPr>
        <a:xfrm>
          <a:off x="1026159" y="4524418"/>
          <a:ext cx="1595212" cy="1387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91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Teraz </a:t>
          </a:r>
        </a:p>
      </dsp:txBody>
      <dsp:txXfrm>
        <a:off x="1026159" y="4524418"/>
        <a:ext cx="1595212" cy="1387648"/>
      </dsp:txXfrm>
    </dsp:sp>
    <dsp:sp modelId="{CF6245C3-EED1-4FB7-8C8A-CCCD83F6823A}">
      <dsp:nvSpPr>
        <dsp:cNvPr id="0" name=""/>
        <dsp:cNvSpPr/>
      </dsp:nvSpPr>
      <dsp:spPr>
        <a:xfrm>
          <a:off x="2434797" y="3060974"/>
          <a:ext cx="373149" cy="3731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E65462-5680-4623-AD56-0BE4DCAF6729}">
      <dsp:nvSpPr>
        <dsp:cNvPr id="0" name=""/>
        <dsp:cNvSpPr/>
      </dsp:nvSpPr>
      <dsp:spPr>
        <a:xfrm>
          <a:off x="2621372" y="3247549"/>
          <a:ext cx="1959032" cy="2664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724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Z czasu przed osiągnięciem celu  </a:t>
          </a:r>
        </a:p>
      </dsp:txBody>
      <dsp:txXfrm>
        <a:off x="2621372" y="3247549"/>
        <a:ext cx="1959032" cy="2664517"/>
      </dsp:txXfrm>
    </dsp:sp>
    <dsp:sp modelId="{CA7E981A-091B-4231-AE45-EE2F1940A630}">
      <dsp:nvSpPr>
        <dsp:cNvPr id="0" name=""/>
        <dsp:cNvSpPr/>
      </dsp:nvSpPr>
      <dsp:spPr>
        <a:xfrm>
          <a:off x="4370508" y="2061634"/>
          <a:ext cx="494422" cy="49442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60A5AD-74CB-41A3-8E7B-F782E7A9B5C7}">
      <dsp:nvSpPr>
        <dsp:cNvPr id="0" name=""/>
        <dsp:cNvSpPr/>
      </dsp:nvSpPr>
      <dsp:spPr>
        <a:xfrm>
          <a:off x="4617719" y="2308845"/>
          <a:ext cx="1959032" cy="3603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984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Y czasu przed osiągnięciem celu </a:t>
          </a:r>
        </a:p>
      </dsp:txBody>
      <dsp:txXfrm>
        <a:off x="4617719" y="2308845"/>
        <a:ext cx="1959032" cy="3603220"/>
      </dsp:txXfrm>
    </dsp:sp>
    <dsp:sp modelId="{166EEA8F-70BE-428A-92F9-DA41F2F91A9A}">
      <dsp:nvSpPr>
        <dsp:cNvPr id="0" name=""/>
        <dsp:cNvSpPr/>
      </dsp:nvSpPr>
      <dsp:spPr>
        <a:xfrm>
          <a:off x="6478800" y="1400461"/>
          <a:ext cx="662339" cy="6623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6FAE96-7BA3-47D6-AA8D-76D5741A52D5}">
      <dsp:nvSpPr>
        <dsp:cNvPr id="0" name=""/>
        <dsp:cNvSpPr/>
      </dsp:nvSpPr>
      <dsp:spPr>
        <a:xfrm>
          <a:off x="6809970" y="1731630"/>
          <a:ext cx="1959032" cy="4180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960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/>
            <a:t>Cel za </a:t>
          </a:r>
          <a:br>
            <a:rPr lang="pl-PL" sz="2500" kern="1200" dirty="0"/>
          </a:br>
          <a:r>
            <a:rPr lang="pl-PL" sz="2500" kern="1200" dirty="0"/>
            <a:t>x czasu</a:t>
          </a:r>
        </a:p>
      </dsp:txBody>
      <dsp:txXfrm>
        <a:off x="6809970" y="1731630"/>
        <a:ext cx="1959032" cy="4180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FBC89A01-A5C8-4339-ACEA-B1C5FCFA4E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05DDCA35-6D4C-4279-85C5-F71A578F2E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D2FA01E-6161-4E2F-94BB-73CE0015168F}" type="datetime1">
              <a:rPr lang="pl-PL" smtClean="0"/>
              <a:t>16.02.2022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580FEFB-2BC1-4CF9-8B77-B0D75B6E16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9395EDB6-8D14-418D-914B-7C023E9955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D5864-DF60-490B-BE3C-166E6D9CB7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9289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C9F5F-CA39-4BBF-9748-79FEC4CAE72D}" type="datetime1">
              <a:rPr lang="pl-PL" smtClean="0"/>
              <a:pPr/>
              <a:t>16.02.2022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67E557C-9E66-43F1-9F87-179A985BA47D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2932136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2692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34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805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2232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915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975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11" name="Prostokąt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72358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 Light" panose="020F03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ZAWARTOŚĆ</a:t>
            </a:r>
            <a:br>
              <a:rPr lang="pl-PL" noProof="0"/>
            </a:br>
            <a:r>
              <a:rPr lang="pl-PL" noProof="0"/>
              <a:t>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1409" y="2588054"/>
            <a:ext cx="5228216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40DFD2-8F43-44A5-BCDE-5352AC727776}" type="datetime1">
              <a:rPr lang="pl-PL" noProof="0" smtClean="0"/>
              <a:t>16.02.2022</a:t>
            </a:fld>
            <a:endParaRPr lang="pl-PL" noProof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 Light" panose="020F0302020204030204" pitchFamily="34" charset="0"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dtytuł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Podtytuł slajdu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 — symbol zastępczy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/>
              <a:t>20XX</a:t>
            </a: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76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 Light" panose="020F03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Lorem Ipsum Dolor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07EB32-D6DC-487A-938B-A7C09646A4BF}" type="datetime1">
              <a:rPr lang="pl-PL" noProof="0" smtClean="0"/>
              <a:t>16.02.2022</a:t>
            </a:fld>
            <a:endParaRPr lang="pl-PL" noProof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>
              <a:latin typeface="Calibri Light" panose="020F0302020204030204" pitchFamily="34" charset="0"/>
            </a:endParaRP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 — symbol zastępczy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lvl="0" rtl="0"/>
            <a:r>
              <a:rPr lang="pl-P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145213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lumna zawartośc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">
            <a:extLst>
              <a:ext uri="{FF2B5EF4-FFF2-40B4-BE49-F238E27FC236}">
                <a16:creationId xmlns:a16="http://schemas.microsoft.com/office/drawing/2014/main" id="{6186F91B-547E-43BC-9BCE-04619DAAF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pl-PL" sz="4800" noProof="0"/>
              <a:t>Kliknij, aby edytować styl wzorca tytułu</a:t>
            </a:r>
          </a:p>
        </p:txBody>
      </p:sp>
      <p:sp>
        <p:nvSpPr>
          <p:cNvPr id="28" name="Tekst — symbol zastępczy 27">
            <a:extLst>
              <a:ext uri="{FF2B5EF4-FFF2-40B4-BE49-F238E27FC236}">
                <a16:creationId xmlns:a16="http://schemas.microsoft.com/office/drawing/2014/main" id="{D635DFA1-45D2-4EFE-8BB2-BE9663466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1" y="3669506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24" name="Obraz — symbol zastępczy 23">
            <a:extLst>
              <a:ext uri="{FF2B5EF4-FFF2-40B4-BE49-F238E27FC236}">
                <a16:creationId xmlns:a16="http://schemas.microsoft.com/office/drawing/2014/main" id="{2F2918FE-A84E-4303-AEF3-4FD66CDD73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0438" y="1624013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5" name="Obraz — symbol zastępczy 23">
            <a:extLst>
              <a:ext uri="{FF2B5EF4-FFF2-40B4-BE49-F238E27FC236}">
                <a16:creationId xmlns:a16="http://schemas.microsoft.com/office/drawing/2014/main" id="{E2401025-9BC9-4BDD-97DA-CA763CF84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2155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6" name="Obraz — symbol zastępczy 23">
            <a:extLst>
              <a:ext uri="{FF2B5EF4-FFF2-40B4-BE49-F238E27FC236}">
                <a16:creationId xmlns:a16="http://schemas.microsoft.com/office/drawing/2014/main" id="{B7C4AAB6-897A-4ABD-AD50-2D86B197E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2920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9" name="Tekst — symbol zastępczy 27">
            <a:extLst>
              <a:ext uri="{FF2B5EF4-FFF2-40B4-BE49-F238E27FC236}">
                <a16:creationId xmlns:a16="http://schemas.microsoft.com/office/drawing/2014/main" id="{790D65EC-6EB4-4594-91E9-5C3DE7C3B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837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30" name="Tekst — symbol zastępczy 27">
            <a:extLst>
              <a:ext uri="{FF2B5EF4-FFF2-40B4-BE49-F238E27FC236}">
                <a16:creationId xmlns:a16="http://schemas.microsoft.com/office/drawing/2014/main" id="{611CF730-D055-47C2-A626-299F429D4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2919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31" name="Numer slajdu — symbol zastępczy 5">
            <a:extLst>
              <a:ext uri="{FF2B5EF4-FFF2-40B4-BE49-F238E27FC236}">
                <a16:creationId xmlns:a16="http://schemas.microsoft.com/office/drawing/2014/main" id="{F09E06A6-BFDD-42BD-BA69-2CD3BEF0F7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72470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097280" y="2343884"/>
            <a:ext cx="10058400" cy="3760891"/>
          </a:xfrm>
          <a:noFill/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1" name="Tytuł — symbol zastępczy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343240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i Vid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">
            <a:extLst>
              <a:ext uri="{FF2B5EF4-FFF2-40B4-BE49-F238E27FC236}">
                <a16:creationId xmlns:a16="http://schemas.microsoft.com/office/drawing/2014/main" id="{202A34A5-A029-A246-82C6-D288185EB396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13" name="Prostokąt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1097280" y="2459736"/>
            <a:ext cx="9912096" cy="3760891"/>
          </a:xfrm>
          <a:solidFill>
            <a:schemeClr val="bg1"/>
          </a:solidFill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dodać klip wideo</a:t>
            </a:r>
          </a:p>
        </p:txBody>
      </p:sp>
      <p:sp>
        <p:nvSpPr>
          <p:cNvPr id="11" name="Tytuł — symbol zastępczy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2664583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spół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">
            <a:extLst>
              <a:ext uri="{FF2B5EF4-FFF2-40B4-BE49-F238E27FC236}">
                <a16:creationId xmlns:a16="http://schemas.microsoft.com/office/drawing/2014/main" id="{35FB147F-5DC4-B24C-B8CB-D3DA74290381}"/>
              </a:ext>
            </a:extLst>
          </p:cNvPr>
          <p:cNvSpPr/>
          <p:nvPr userDrawn="1"/>
        </p:nvSpPr>
        <p:spPr>
          <a:xfrm>
            <a:off x="1" y="34290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10" name="Prostokąt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19" name="Obraz — symbol zastępczy 3">
            <a:extLst>
              <a:ext uri="{FF2B5EF4-FFF2-40B4-BE49-F238E27FC236}">
                <a16:creationId xmlns:a16="http://schemas.microsoft.com/office/drawing/2014/main" id="{B9308E97-4F89-394E-856A-5B4EFCB2E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3331"/>
            <a:ext cx="2919413" cy="2919413"/>
          </a:xfrm>
          <a:solidFill>
            <a:srgbClr val="EDEFF7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0" name="Obraz — symbol zastępczy 3">
            <a:extLst>
              <a:ext uri="{FF2B5EF4-FFF2-40B4-BE49-F238E27FC236}">
                <a16:creationId xmlns:a16="http://schemas.microsoft.com/office/drawing/2014/main" id="{A50BECA0-8817-964B-AEDB-A45669684C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3331"/>
            <a:ext cx="2919413" cy="2919413"/>
          </a:xfrm>
          <a:solidFill>
            <a:srgbClr val="EDEFF7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1" name="Obraz — symbol zastępczy 3">
            <a:extLst>
              <a:ext uri="{FF2B5EF4-FFF2-40B4-BE49-F238E27FC236}">
                <a16:creationId xmlns:a16="http://schemas.microsoft.com/office/drawing/2014/main" id="{EF399F4D-B67A-4C4B-BCF3-36FE110603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3331"/>
            <a:ext cx="2919413" cy="2919413"/>
          </a:xfrm>
          <a:solidFill>
            <a:srgbClr val="EDEFF7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2" name="Tekst — symbol zastępczy 3">
            <a:extLst>
              <a:ext uri="{FF2B5EF4-FFF2-40B4-BE49-F238E27FC236}">
                <a16:creationId xmlns:a16="http://schemas.microsoft.com/office/drawing/2014/main" id="{08305C84-E25F-EC49-8F2B-4C0181FD3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257321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Miejsce na nazwę</a:t>
            </a:r>
          </a:p>
        </p:txBody>
      </p:sp>
      <p:sp>
        <p:nvSpPr>
          <p:cNvPr id="23" name="Tekst — symbol zastępczy 3">
            <a:extLst>
              <a:ext uri="{FF2B5EF4-FFF2-40B4-BE49-F238E27FC236}">
                <a16:creationId xmlns:a16="http://schemas.microsoft.com/office/drawing/2014/main" id="{A57A1FCE-E6BF-3747-9D43-42DBA6656EC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257321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Miejsce na nazwę</a:t>
            </a:r>
          </a:p>
        </p:txBody>
      </p:sp>
      <p:sp>
        <p:nvSpPr>
          <p:cNvPr id="24" name="Tekst — symbol zastępczy 3">
            <a:extLst>
              <a:ext uri="{FF2B5EF4-FFF2-40B4-BE49-F238E27FC236}">
                <a16:creationId xmlns:a16="http://schemas.microsoft.com/office/drawing/2014/main" id="{5B4B74C8-96E7-684F-91B9-8CE56CD10F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257321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Miejsce na nazwę</a:t>
            </a:r>
          </a:p>
        </p:txBody>
      </p:sp>
      <p:sp>
        <p:nvSpPr>
          <p:cNvPr id="25" name="Tytuł — symbol zastępczy 1">
            <a:extLst>
              <a:ext uri="{FF2B5EF4-FFF2-40B4-BE49-F238E27FC236}">
                <a16:creationId xmlns:a16="http://schemas.microsoft.com/office/drawing/2014/main" id="{D522564E-B348-544F-A8E5-CFCAFA48B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1268337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141889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awartość i obraz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">
            <a:extLst>
              <a:ext uri="{FF2B5EF4-FFF2-40B4-BE49-F238E27FC236}">
                <a16:creationId xmlns:a16="http://schemas.microsoft.com/office/drawing/2014/main" id="{05BFC727-5650-B049-AA2A-2511C08FB35B}"/>
              </a:ext>
            </a:extLst>
          </p:cNvPr>
          <p:cNvSpPr/>
          <p:nvPr userDrawn="1"/>
        </p:nvSpPr>
        <p:spPr>
          <a:xfrm flipH="1">
            <a:off x="0" y="0"/>
            <a:ext cx="119575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6" name="Prostokąt">
            <a:extLst>
              <a:ext uri="{FF2B5EF4-FFF2-40B4-BE49-F238E27FC236}">
                <a16:creationId xmlns:a16="http://schemas.microsoft.com/office/drawing/2014/main" id="{E700C598-C823-744D-BE16-5114B7625057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10" name="Obraz — symbol zastępczy 8">
            <a:extLst>
              <a:ext uri="{FF2B5EF4-FFF2-40B4-BE49-F238E27FC236}">
                <a16:creationId xmlns:a16="http://schemas.microsoft.com/office/drawing/2014/main" id="{21BED569-C9C5-8F4D-A42A-ED4914579D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633875"/>
            <a:ext cx="5632450" cy="5591175"/>
          </a:xfrm>
          <a:solidFill>
            <a:schemeClr val="tx2"/>
          </a:solidFill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1" name="Tytuł — symbol zastępczy 1">
            <a:extLst>
              <a:ext uri="{FF2B5EF4-FFF2-40B4-BE49-F238E27FC236}">
                <a16:creationId xmlns:a16="http://schemas.microsoft.com/office/drawing/2014/main" id="{ACB6E588-2EB7-9A41-A93A-7757596EF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0"/>
            <a:ext cx="4157296" cy="12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pPr rtl="0"/>
            <a:r>
              <a:rPr lang="pl-PL" noProof="0"/>
              <a:t>Miejsce na tytuł</a:t>
            </a:r>
          </a:p>
        </p:txBody>
      </p:sp>
      <p:sp>
        <p:nvSpPr>
          <p:cNvPr id="12" name="Zawartość — symbol zastępczy 3">
            <a:extLst>
              <a:ext uri="{FF2B5EF4-FFF2-40B4-BE49-F238E27FC236}">
                <a16:creationId xmlns:a16="http://schemas.microsoft.com/office/drawing/2014/main" id="{A6C0FE70-F6BB-3D40-AD3C-E704CABE4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281657"/>
            <a:ext cx="4157296" cy="3633471"/>
          </a:xfrm>
        </p:spPr>
        <p:txBody>
          <a:bodyPr rtlCol="0">
            <a:normAutofit/>
          </a:bodyPr>
          <a:lstStyle>
            <a:lvl1pPr marL="0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1pPr>
            <a:lvl2pPr marL="201168" indent="0">
              <a:buClr>
                <a:schemeClr val="tx1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38404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3pPr>
            <a:lvl4pPr marL="56692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4pPr>
            <a:lvl5pPr marL="74980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0171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y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3E83EC-62EB-4075-982C-768B3C6D32A4}" type="datetime1">
              <a:rPr lang="pl-PL" noProof="0" smtClean="0"/>
              <a:t>16.02.2022</a:t>
            </a:fld>
            <a:endParaRPr lang="pl-PL" noProof="0"/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5" name="Prostokąt">
            <a:extLst>
              <a:ext uri="{FF2B5EF4-FFF2-40B4-BE49-F238E27FC236}">
                <a16:creationId xmlns:a16="http://schemas.microsoft.com/office/drawing/2014/main" id="{0AB10FFC-D586-994D-8D3D-F4042255CB7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6" name="Prostokąt">
            <a:extLst>
              <a:ext uri="{FF2B5EF4-FFF2-40B4-BE49-F238E27FC236}">
                <a16:creationId xmlns:a16="http://schemas.microsoft.com/office/drawing/2014/main" id="{C7B0C08A-E831-D242-B2CE-2DEB004F982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05C2191-88F7-4148-96FD-E129F707E038}"/>
              </a:ext>
            </a:extLst>
          </p:cNvPr>
          <p:cNvCxnSpPr/>
          <p:nvPr userDrawn="1"/>
        </p:nvCxnSpPr>
        <p:spPr>
          <a:xfrm>
            <a:off x="6818393" y="999565"/>
            <a:ext cx="0" cy="4858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ytuł — symbol zastępczy 1">
            <a:extLst>
              <a:ext uri="{FF2B5EF4-FFF2-40B4-BE49-F238E27FC236}">
                <a16:creationId xmlns:a16="http://schemas.microsoft.com/office/drawing/2014/main" id="{61FB2196-E251-5A40-86F7-6092CEBFA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5460992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cap="all" baseline="0"/>
            </a:lvl1pPr>
          </a:lstStyle>
          <a:p>
            <a:pPr rtl="0"/>
            <a:r>
              <a:rPr lang="pl-PL" noProof="0"/>
              <a:t>Miejsce na tytuł</a:t>
            </a:r>
          </a:p>
        </p:txBody>
      </p:sp>
      <p:sp>
        <p:nvSpPr>
          <p:cNvPr id="12" name="Zawartość — symbol zastępczy 3">
            <a:extLst>
              <a:ext uri="{FF2B5EF4-FFF2-40B4-BE49-F238E27FC236}">
                <a16:creationId xmlns:a16="http://schemas.microsoft.com/office/drawing/2014/main" id="{C2FACD1B-0D9C-A547-98A0-D66C341D3D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40794" y="831286"/>
            <a:ext cx="4016206" cy="5195425"/>
          </a:xfrm>
        </p:spPr>
        <p:txBody>
          <a:bodyPr rtlCol="0"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/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/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/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/>
            </a:lvl5pPr>
          </a:lstStyle>
          <a:p>
            <a:pPr lvl="0" rtl="0"/>
            <a:r>
              <a:rPr lang="pl-PL" noProof="0"/>
              <a:t>Miejsce na cytat</a:t>
            </a:r>
          </a:p>
        </p:txBody>
      </p:sp>
    </p:spTree>
    <p:extLst>
      <p:ext uri="{BB962C8B-B14F-4D97-AF65-F5344CB8AC3E}">
        <p14:creationId xmlns:p14="http://schemas.microsoft.com/office/powerpoint/2010/main" val="418493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n spotkan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C971C5-6D6E-466F-ACCB-1344501AB7CC}" type="datetime1">
              <a:rPr lang="pl-PL" noProof="0" smtClean="0"/>
              <a:t>16.02.2022</a:t>
            </a:fld>
            <a:endParaRPr lang="pl-PL" noProof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5" name="Prostokąt">
            <a:extLst>
              <a:ext uri="{FF2B5EF4-FFF2-40B4-BE49-F238E27FC236}">
                <a16:creationId xmlns:a16="http://schemas.microsoft.com/office/drawing/2014/main" id="{AA314B25-B4AF-394E-BBDA-7E6BAD315F39}"/>
              </a:ext>
            </a:extLst>
          </p:cNvPr>
          <p:cNvSpPr/>
          <p:nvPr userDrawn="1"/>
        </p:nvSpPr>
        <p:spPr>
          <a:xfrm>
            <a:off x="3351057" y="0"/>
            <a:ext cx="8840943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6" name="Prostokąt">
            <a:extLst>
              <a:ext uri="{FF2B5EF4-FFF2-40B4-BE49-F238E27FC236}">
                <a16:creationId xmlns:a16="http://schemas.microsoft.com/office/drawing/2014/main" id="{737575EF-0D14-6140-A91B-260C9C9DFE4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10" name="Tytuł — symbol zastępczy 1">
            <a:extLst>
              <a:ext uri="{FF2B5EF4-FFF2-40B4-BE49-F238E27FC236}">
                <a16:creationId xmlns:a16="http://schemas.microsoft.com/office/drawing/2014/main" id="{82544261-8049-494B-A93D-BDFF1BB8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 baseline="0"/>
            </a:lvl1pPr>
          </a:lstStyle>
          <a:p>
            <a:pPr rtl="0"/>
            <a:r>
              <a:rPr lang="pl-PL" noProof="0"/>
              <a:t>Miejsce na tytuł</a:t>
            </a:r>
          </a:p>
        </p:txBody>
      </p:sp>
      <p:sp>
        <p:nvSpPr>
          <p:cNvPr id="12" name="Zawartość — symbol zastępczy 3">
            <a:extLst>
              <a:ext uri="{FF2B5EF4-FFF2-40B4-BE49-F238E27FC236}">
                <a16:creationId xmlns:a16="http://schemas.microsoft.com/office/drawing/2014/main" id="{9214786D-83EE-814C-A5E4-D0EC7D29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5"/>
            <a:ext cx="5981171" cy="5590250"/>
          </a:xfrm>
        </p:spPr>
        <p:txBody>
          <a:bodyPr rtlCol="0" anchor="ctr">
            <a:normAutofit/>
          </a:bodyPr>
          <a:lstStyle>
            <a:lvl1pPr marL="342900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2pPr>
            <a:lvl3pPr marL="61264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3pPr>
            <a:lvl4pPr marL="79552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4pPr>
            <a:lvl5pPr marL="97840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7918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wa elementy zawartośc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">
            <a:extLst>
              <a:ext uri="{FF2B5EF4-FFF2-40B4-BE49-F238E27FC236}">
                <a16:creationId xmlns:a16="http://schemas.microsoft.com/office/drawing/2014/main" id="{2E148DD3-DD87-154B-80B4-2421965D3C83}"/>
              </a:ext>
            </a:extLst>
          </p:cNvPr>
          <p:cNvSpPr/>
          <p:nvPr userDrawn="1"/>
        </p:nvSpPr>
        <p:spPr>
          <a:xfrm>
            <a:off x="1" y="17145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6" name="Prostokąt">
            <a:extLst>
              <a:ext uri="{FF2B5EF4-FFF2-40B4-BE49-F238E27FC236}">
                <a16:creationId xmlns:a16="http://schemas.microsoft.com/office/drawing/2014/main" id="{742E4732-0E8F-7B46-BD08-0F2EE0DA8786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7" name="Tytuł — symbol zastępczy 1">
            <a:extLst>
              <a:ext uri="{FF2B5EF4-FFF2-40B4-BE49-F238E27FC236}">
                <a16:creationId xmlns:a16="http://schemas.microsoft.com/office/drawing/2014/main" id="{6E73F81A-7260-5C4F-A7FF-CA2CC731B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3870" y="1283833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9" name="Zawartość — symbol zastępczy 3">
            <a:extLst>
              <a:ext uri="{FF2B5EF4-FFF2-40B4-BE49-F238E27FC236}">
                <a16:creationId xmlns:a16="http://schemas.microsoft.com/office/drawing/2014/main" id="{4CD13CD4-3E4F-2E41-ACF4-2446257D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 rtlCol="0"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4" name="Zawartość — symbol zastępczy 3">
            <a:extLst>
              <a:ext uri="{FF2B5EF4-FFF2-40B4-BE49-F238E27FC236}">
                <a16:creationId xmlns:a16="http://schemas.microsoft.com/office/drawing/2014/main" id="{D8E69886-8907-DB47-87C2-0621AF156D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5170" y="630936"/>
            <a:ext cx="4589130" cy="5586984"/>
          </a:xfrm>
          <a:solidFill>
            <a:srgbClr val="EDEFF7"/>
          </a:solidFill>
        </p:spPr>
        <p:txBody>
          <a:bodyPr rtlCol="0"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2631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">
            <a:extLst>
              <a:ext uri="{FF2B5EF4-FFF2-40B4-BE49-F238E27FC236}">
                <a16:creationId xmlns:a16="http://schemas.microsoft.com/office/drawing/2014/main" id="{9C88DF2D-0421-A94C-82C1-867E1E5E4907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10" name="Prostokąt">
            <a:extLst>
              <a:ext uri="{FF2B5EF4-FFF2-40B4-BE49-F238E27FC236}">
                <a16:creationId xmlns:a16="http://schemas.microsoft.com/office/drawing/2014/main" id="{334D05A3-7A20-9447-8D39-F2980D85413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634999" y="3927894"/>
            <a:ext cx="10922000" cy="2326856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635001" y="630936"/>
            <a:ext cx="10921998" cy="3294019"/>
          </a:xfrm>
          <a:solidFill>
            <a:schemeClr val="bg1"/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213716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404638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">
            <a:extLst>
              <a:ext uri="{FF2B5EF4-FFF2-40B4-BE49-F238E27FC236}">
                <a16:creationId xmlns:a16="http://schemas.microsoft.com/office/drawing/2014/main" id="{1552108B-1F90-0044-A7D4-0956E919F2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pl-PL" sz="1600" noProof="0"/>
          </a:p>
        </p:txBody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0A34973C-F2A1-466B-8DE9-B8CC59CDB3F3}" type="datetime1">
              <a:rPr lang="pl-PL" noProof="0" smtClean="0"/>
              <a:t>16.02.2022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3943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3" r:id="rId3"/>
    <p:sldLayoutId id="2147483688" r:id="rId4"/>
    <p:sldLayoutId id="2147483692" r:id="rId5"/>
    <p:sldLayoutId id="2147483691" r:id="rId6"/>
    <p:sldLayoutId id="2147483690" r:id="rId7"/>
    <p:sldLayoutId id="2147483689" r:id="rId8"/>
    <p:sldLayoutId id="2147483683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1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microsoft.com/office/2007/relationships/hdphoto" Target="../media/hdphoto2.wdp"/><Relationship Id="rId10" Type="http://schemas.microsoft.com/office/2007/relationships/diagramDrawing" Target="../diagrams/drawing2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1218143@N04/16713285695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hyperlink" Target="https://creativecommons.org/licenses/by-sa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pexels.com/pl-pl/zdjecie/blekitne-niebo-czas-wolny-latanie-lato-2127789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Araschnia_levan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g"/><Relationship Id="rId4" Type="http://schemas.openxmlformats.org/officeDocument/2006/relationships/hyperlink" Target="https://creativecommons.org/licenses/by-sa/3.0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park-pos%C4%85gi-schody-%C5%82uk-ogr%C3%B3d-976316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inthetreetops.com/2014/04/top-ten-tuesday-top-ten-most-annoying-characters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reativecommons.org/licenses/by-nc-nd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B7AEFB0-51F2-5449-996C-73382891D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5515276" cy="3566160"/>
          </a:xfrm>
        </p:spPr>
        <p:txBody>
          <a:bodyPr rtlCol="0" anchor="b">
            <a:normAutofit/>
          </a:bodyPr>
          <a:lstStyle/>
          <a:p>
            <a:pPr rtl="0"/>
            <a:r>
              <a:rPr lang="pl-PL" sz="4500" dirty="0"/>
              <a:t>Motywacja, Coaching </a:t>
            </a:r>
            <a:br>
              <a:rPr lang="pl-PL" sz="4500" dirty="0"/>
            </a:br>
            <a:r>
              <a:rPr lang="pl-PL" sz="4500" dirty="0"/>
              <a:t>i mentoring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B0F6D6CF-8D73-6643-A348-53AAE29FD1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l-PL" spc="0" dirty="0" err="1"/>
              <a:t>magdalena</a:t>
            </a:r>
            <a:r>
              <a:rPr lang="pl-PL" spc="0" dirty="0"/>
              <a:t> Rozmus</a:t>
            </a:r>
          </a:p>
        </p:txBody>
      </p:sp>
      <p:pic>
        <p:nvPicPr>
          <p:cNvPr id="6" name="Zawartość — symbol zastępczy 6">
            <a:extLst>
              <a:ext uri="{FF2B5EF4-FFF2-40B4-BE49-F238E27FC236}">
                <a16:creationId xmlns:a16="http://schemas.microsoft.com/office/drawing/2014/main" id="{09C780CE-8C54-48A3-BDFB-269FD35E37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66499" y="0"/>
            <a:ext cx="5091952" cy="678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96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67609" y="1988840"/>
            <a:ext cx="6615837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pl-PL" dirty="0"/>
            </a:br>
            <a:endParaRPr lang="pl-PL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66913944"/>
              </p:ext>
            </p:extLst>
          </p:nvPr>
        </p:nvGraphicFramePr>
        <p:xfrm>
          <a:off x="1442832" y="330274"/>
          <a:ext cx="9576150" cy="6197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821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8182" l="3097" r="980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4765">
            <a:off x="6653744" y="3847814"/>
            <a:ext cx="5385909" cy="261875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1" b="92923" l="5111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30210">
            <a:off x="-139134" y="3118075"/>
            <a:ext cx="5067296" cy="36597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63552" y="260648"/>
            <a:ext cx="8041440" cy="1442674"/>
          </a:xfrm>
        </p:spPr>
        <p:txBody>
          <a:bodyPr/>
          <a:lstStyle/>
          <a:p>
            <a:pPr algn="ctr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Teorie behawioralne 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002785"/>
              </p:ext>
            </p:extLst>
          </p:nvPr>
        </p:nvGraphicFramePr>
        <p:xfrm>
          <a:off x="2567608" y="1700808"/>
          <a:ext cx="6830144" cy="3550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256547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500" y="627529"/>
            <a:ext cx="9028821" cy="5618554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899" y="627529"/>
            <a:ext cx="10058400" cy="1289304"/>
          </a:xfrm>
        </p:spPr>
        <p:txBody>
          <a:bodyPr>
            <a:normAutofit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TEORIE MOTYWACJI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654679" y="1722869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87 badanych – Pracownicy firm</a:t>
            </a:r>
          </a:p>
        </p:txBody>
      </p:sp>
    </p:spTree>
    <p:extLst>
      <p:ext uri="{BB962C8B-B14F-4D97-AF65-F5344CB8AC3E}">
        <p14:creationId xmlns:p14="http://schemas.microsoft.com/office/powerpoint/2010/main" val="2938790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24116" y="370217"/>
            <a:ext cx="10058400" cy="1289304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większa nagroda = wyższa motywacja?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76" y="2038350"/>
            <a:ext cx="8151047" cy="4819650"/>
          </a:xfrm>
        </p:spPr>
      </p:pic>
    </p:spTree>
    <p:extLst>
      <p:ext uri="{BB962C8B-B14F-4D97-AF65-F5344CB8AC3E}">
        <p14:creationId xmlns:p14="http://schemas.microsoft.com/office/powerpoint/2010/main" val="3061191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033CCC-7F41-4A46-BEE0-045934C84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244" y="623872"/>
            <a:ext cx="10058400" cy="1289304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Motywacja do pracy i rozwoju - efektywność</a:t>
            </a:r>
          </a:p>
        </p:txBody>
      </p:sp>
      <p:pic>
        <p:nvPicPr>
          <p:cNvPr id="1026" name="Picture 2" descr="Rozkład normalny - przykłady krok po kroku ✎ Cyrkiel.info">
            <a:extLst>
              <a:ext uri="{FF2B5EF4-FFF2-40B4-BE49-F238E27FC236}">
                <a16:creationId xmlns:a16="http://schemas.microsoft.com/office/drawing/2014/main" id="{6ABBD92F-7658-4E9A-8FDA-90662BB3DB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474688"/>
            <a:ext cx="6912768" cy="34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105881E-7CBF-462A-874E-AC4C256188A6}"/>
              </a:ext>
            </a:extLst>
          </p:cNvPr>
          <p:cNvSpPr txBox="1"/>
          <p:nvPr/>
        </p:nvSpPr>
        <p:spPr>
          <a:xfrm>
            <a:off x="2351584" y="342900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Niska efektywność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D751AD5-16E4-46B5-87B2-3A04DF459CB9}"/>
              </a:ext>
            </a:extLst>
          </p:cNvPr>
          <p:cNvSpPr txBox="1"/>
          <p:nvPr/>
        </p:nvSpPr>
        <p:spPr>
          <a:xfrm>
            <a:off x="8112224" y="45811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Niska efektywność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ECBF4F5-1FF8-407C-A068-EF8F9E84DD98}"/>
              </a:ext>
            </a:extLst>
          </p:cNvPr>
          <p:cNvSpPr txBox="1"/>
          <p:nvPr/>
        </p:nvSpPr>
        <p:spPr>
          <a:xfrm>
            <a:off x="5447928" y="246945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Wysoka efektywność</a:t>
            </a:r>
          </a:p>
        </p:txBody>
      </p:sp>
    </p:spTree>
    <p:extLst>
      <p:ext uri="{BB962C8B-B14F-4D97-AF65-F5344CB8AC3E}">
        <p14:creationId xmlns:p14="http://schemas.microsoft.com/office/powerpoint/2010/main" val="187712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898" y="647307"/>
            <a:ext cx="10058400" cy="1289304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Inwestycja?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94" y="647307"/>
            <a:ext cx="8091378" cy="5407949"/>
          </a:xfrm>
        </p:spPr>
      </p:pic>
    </p:spTree>
    <p:extLst>
      <p:ext uri="{BB962C8B-B14F-4D97-AF65-F5344CB8AC3E}">
        <p14:creationId xmlns:p14="http://schemas.microsoft.com/office/powerpoint/2010/main" val="1145783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0098" y="2707663"/>
            <a:ext cx="2831721" cy="1442674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paliwo motywacyjne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47" y="655782"/>
            <a:ext cx="8638553" cy="5581835"/>
          </a:xfrm>
        </p:spPr>
      </p:pic>
      <p:sp>
        <p:nvSpPr>
          <p:cNvPr id="5" name="pole tekstowe 4"/>
          <p:cNvSpPr txBox="1"/>
          <p:nvPr/>
        </p:nvSpPr>
        <p:spPr>
          <a:xfrm>
            <a:off x="6760127" y="641091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i="1" dirty="0"/>
              <a:t>Źródło: https://www.youtube.com/watch?v=bN9koJWcCfk&amp;t=274s</a:t>
            </a:r>
          </a:p>
        </p:txBody>
      </p:sp>
    </p:spTree>
    <p:extLst>
      <p:ext uri="{BB962C8B-B14F-4D97-AF65-F5344CB8AC3E}">
        <p14:creationId xmlns:p14="http://schemas.microsoft.com/office/powerpoint/2010/main" val="2901278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5807" y="186127"/>
            <a:ext cx="8041440" cy="1442674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Albo, albo...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47" y="1533237"/>
            <a:ext cx="9414082" cy="5324764"/>
          </a:xfrm>
        </p:spPr>
      </p:pic>
    </p:spTree>
    <p:extLst>
      <p:ext uri="{BB962C8B-B14F-4D97-AF65-F5344CB8AC3E}">
        <p14:creationId xmlns:p14="http://schemas.microsoft.com/office/powerpoint/2010/main" val="2471399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tywacja zimna i gorąca">
            <a:hlinkClick r:id="" action="ppaction://media"/>
            <a:extLst>
              <a:ext uri="{FF2B5EF4-FFF2-40B4-BE49-F238E27FC236}">
                <a16:creationId xmlns:a16="http://schemas.microsoft.com/office/drawing/2014/main" id="{745B165D-63EF-4DB7-AAE5-757A3045FA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345" y="329896"/>
            <a:ext cx="11019310" cy="6198208"/>
          </a:xfrm>
        </p:spPr>
      </p:pic>
    </p:spTree>
    <p:extLst>
      <p:ext uri="{BB962C8B-B14F-4D97-AF65-F5344CB8AC3E}">
        <p14:creationId xmlns:p14="http://schemas.microsoft.com/office/powerpoint/2010/main" val="15587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5560" y="188640"/>
            <a:ext cx="8041440" cy="1442674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Motywacja gorąca i zimna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865446"/>
              </p:ext>
            </p:extLst>
          </p:nvPr>
        </p:nvGraphicFramePr>
        <p:xfrm>
          <a:off x="1367236" y="1320800"/>
          <a:ext cx="9975019" cy="5348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906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ymbol zastępczy tekstu 26">
            <a:extLst>
              <a:ext uri="{FF2B5EF4-FFF2-40B4-BE49-F238E27FC236}">
                <a16:creationId xmlns:a16="http://schemas.microsoft.com/office/drawing/2014/main" id="{3E4B6422-FB2E-4A31-8773-289C5DB8AC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462" y="3681412"/>
            <a:ext cx="3108326" cy="256698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pc="0" dirty="0"/>
              <a:t>Nazywam się…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pc="0" dirty="0"/>
              <a:t>Czuję się dzisiaj…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pc="0" dirty="0"/>
              <a:t>Na co dzień zajmuję się…</a:t>
            </a:r>
          </a:p>
          <a:p>
            <a:endParaRPr lang="pl-PL" spc="0" dirty="0"/>
          </a:p>
        </p:txBody>
      </p:sp>
      <p:pic>
        <p:nvPicPr>
          <p:cNvPr id="31" name="Symbol zastępczy obrazu 30">
            <a:extLst>
              <a:ext uri="{FF2B5EF4-FFF2-40B4-BE49-F238E27FC236}">
                <a16:creationId xmlns:a16="http://schemas.microsoft.com/office/drawing/2014/main" id="{FD241379-A7CC-4CB2-B911-76EED6C500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341" b="4341"/>
          <a:stretch>
            <a:fillRect/>
          </a:stretch>
        </p:blipFill>
        <p:spPr>
          <a:xfrm>
            <a:off x="83127" y="1448995"/>
            <a:ext cx="3394509" cy="2066524"/>
          </a:xfrm>
        </p:spPr>
      </p:pic>
      <p:pic>
        <p:nvPicPr>
          <p:cNvPr id="33" name="Symbol zastępczy obrazu 32">
            <a:extLst>
              <a:ext uri="{FF2B5EF4-FFF2-40B4-BE49-F238E27FC236}">
                <a16:creationId xmlns:a16="http://schemas.microsoft.com/office/drawing/2014/main" id="{B4AFACE1-9D9B-4D9A-BF40-3CE6460D7B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341" b="4341"/>
          <a:stretch>
            <a:fillRect/>
          </a:stretch>
        </p:blipFill>
        <p:spPr>
          <a:xfrm>
            <a:off x="3935434" y="1623219"/>
            <a:ext cx="3108325" cy="1892300"/>
          </a:xfrm>
        </p:spPr>
      </p:pic>
      <p:pic>
        <p:nvPicPr>
          <p:cNvPr id="35" name="Symbol zastępczy obrazu 34">
            <a:extLst>
              <a:ext uri="{FF2B5EF4-FFF2-40B4-BE49-F238E27FC236}">
                <a16:creationId xmlns:a16="http://schemas.microsoft.com/office/drawing/2014/main" id="{4A461F6D-9A5C-4DEC-AECA-0FB82351A9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3519" b="13519"/>
          <a:stretch>
            <a:fillRect/>
          </a:stretch>
        </p:blipFill>
        <p:spPr>
          <a:xfrm>
            <a:off x="7741329" y="1623219"/>
            <a:ext cx="3108325" cy="1892300"/>
          </a:xfrm>
        </p:spPr>
      </p:pic>
      <p:sp>
        <p:nvSpPr>
          <p:cNvPr id="36" name="Prostokąt 35">
            <a:extLst>
              <a:ext uri="{FF2B5EF4-FFF2-40B4-BE49-F238E27FC236}">
                <a16:creationId xmlns:a16="http://schemas.microsoft.com/office/drawing/2014/main" id="{71F80C84-28B5-4CCF-9801-BA98412908E8}"/>
              </a:ext>
            </a:extLst>
          </p:cNvPr>
          <p:cNvSpPr/>
          <p:nvPr/>
        </p:nvSpPr>
        <p:spPr>
          <a:xfrm>
            <a:off x="2025297" y="277212"/>
            <a:ext cx="6928597" cy="10693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ymbol zastępczy tekstu 27">
            <a:extLst>
              <a:ext uri="{FF2B5EF4-FFF2-40B4-BE49-F238E27FC236}">
                <a16:creationId xmlns:a16="http://schemas.microsoft.com/office/drawing/2014/main" id="{C62DBA08-2B3C-4E6B-8259-050F5633F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4619" y="3681412"/>
            <a:ext cx="3926710" cy="256698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000" spc="0" dirty="0"/>
              <a:t>Zapisałam/em się na to szkolenie, ponieważ…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000" spc="0" dirty="0"/>
              <a:t>Od szkolenia oczekuję…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000" spc="0" dirty="0"/>
              <a:t>Do efektywnie spędzonego czasu potrzebuję…</a:t>
            </a:r>
          </a:p>
        </p:txBody>
      </p:sp>
      <p:sp>
        <p:nvSpPr>
          <p:cNvPr id="29" name="Symbol zastępczy tekstu 28">
            <a:extLst>
              <a:ext uri="{FF2B5EF4-FFF2-40B4-BE49-F238E27FC236}">
                <a16:creationId xmlns:a16="http://schemas.microsoft.com/office/drawing/2014/main" id="{9A9819BE-AFAC-4E0F-9C40-14BB44D9E5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1329" y="3681412"/>
            <a:ext cx="3108325" cy="256698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000" spc="0" dirty="0"/>
              <a:t>Dla zespołu mogę od siebie dać…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000" spc="0" dirty="0"/>
              <a:t>Od zespołu oczekuję…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000" spc="0" dirty="0"/>
              <a:t>Wolę unikać…</a:t>
            </a:r>
          </a:p>
          <a:p>
            <a:endParaRPr lang="pl-PL" spc="0" dirty="0"/>
          </a:p>
          <a:p>
            <a:endParaRPr lang="pl-PL" spc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ABFC83-897B-4F30-B620-9EAB681711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8C2E478F-E849-4A8C-AF1F-CBCC78A7CBFA}" type="slidenum">
              <a:rPr lang="pl-PL" noProof="0" smtClean="0"/>
              <a:t>2</a:t>
            </a:fld>
            <a:endParaRPr lang="pl-PL" noProof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32081367-94E2-41C7-8FAC-9D203EC54FB0}"/>
              </a:ext>
            </a:extLst>
          </p:cNvPr>
          <p:cNvSpPr txBox="1"/>
          <p:nvPr/>
        </p:nvSpPr>
        <p:spPr>
          <a:xfrm>
            <a:off x="2631701" y="381001"/>
            <a:ext cx="5870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/>
              <a:t>Nasz zespół</a:t>
            </a:r>
          </a:p>
        </p:txBody>
      </p:sp>
    </p:spTree>
    <p:extLst>
      <p:ext uri="{BB962C8B-B14F-4D97-AF65-F5344CB8AC3E}">
        <p14:creationId xmlns:p14="http://schemas.microsoft.com/office/powerpoint/2010/main" val="296125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6307" y="2322241"/>
            <a:ext cx="2617402" cy="1442674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Motywacja w szkole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72" y="632310"/>
            <a:ext cx="7668344" cy="5593380"/>
          </a:xfrm>
        </p:spPr>
      </p:pic>
      <p:sp>
        <p:nvSpPr>
          <p:cNvPr id="5" name="pole tekstowe 4"/>
          <p:cNvSpPr txBox="1"/>
          <p:nvPr/>
        </p:nvSpPr>
        <p:spPr>
          <a:xfrm>
            <a:off x="6384032" y="638132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i="1" dirty="0"/>
              <a:t>Źródło: https://tipy.interia.pl/12718,0,jak-zmotywowac-dziecko-do-nauki.html</a:t>
            </a:r>
          </a:p>
        </p:txBody>
      </p:sp>
    </p:spTree>
    <p:extLst>
      <p:ext uri="{BB962C8B-B14F-4D97-AF65-F5344CB8AC3E}">
        <p14:creationId xmlns:p14="http://schemas.microsoft.com/office/powerpoint/2010/main" val="435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5575829" y="633874"/>
            <a:ext cx="5981171" cy="5979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Człowiek będzie aktywny i zmotywowany gdy:</a:t>
            </a:r>
          </a:p>
          <a:p>
            <a:pPr marL="0" indent="0">
              <a:buNone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6000" lvl="1">
              <a:lnSpc>
                <a:spcPct val="100000"/>
              </a:lnSpc>
            </a:pPr>
            <a:r>
              <a:rPr lang="pl-PL" sz="2200" b="1" dirty="0"/>
              <a:t>Cel jest dla niego bliski i wyraźny</a:t>
            </a:r>
          </a:p>
          <a:p>
            <a:pPr marL="216000" lvl="1">
              <a:lnSpc>
                <a:spcPct val="100000"/>
              </a:lnSpc>
            </a:pPr>
            <a:r>
              <a:rPr lang="pl-PL" sz="2200" b="1" dirty="0"/>
              <a:t>Uwzględnione są jego potrzeby i zainteresowania</a:t>
            </a:r>
          </a:p>
          <a:p>
            <a:pPr marL="216000" lvl="1">
              <a:lnSpc>
                <a:spcPct val="100000"/>
              </a:lnSpc>
            </a:pPr>
            <a:r>
              <a:rPr lang="pl-PL" sz="2200" b="1" dirty="0"/>
              <a:t>Ma poczucie bezpieczeństwa </a:t>
            </a:r>
          </a:p>
          <a:p>
            <a:pPr marL="216000" lvl="1">
              <a:lnSpc>
                <a:spcPct val="100000"/>
              </a:lnSpc>
            </a:pPr>
            <a:r>
              <a:rPr lang="pl-PL" sz="2200" b="1" dirty="0"/>
              <a:t>Działaniom towarzyszą emocje</a:t>
            </a:r>
          </a:p>
          <a:p>
            <a:pPr marL="216000" lvl="1">
              <a:lnSpc>
                <a:spcPct val="100000"/>
              </a:lnSpc>
            </a:pPr>
            <a:r>
              <a:rPr lang="pl-PL" sz="2200" b="1" dirty="0"/>
              <a:t>Odczuwa satysfakcję</a:t>
            </a:r>
          </a:p>
          <a:p>
            <a:pPr marL="216000" lvl="1">
              <a:lnSpc>
                <a:spcPct val="100000"/>
              </a:lnSpc>
            </a:pPr>
            <a:r>
              <a:rPr lang="pl-PL" sz="2200" b="1" dirty="0"/>
              <a:t>Bierze udział w planowaniu</a:t>
            </a:r>
          </a:p>
          <a:p>
            <a:pPr marL="216000" lvl="1">
              <a:lnSpc>
                <a:spcPct val="100000"/>
              </a:lnSpc>
            </a:pPr>
            <a:r>
              <a:rPr lang="pl-PL" sz="2200" b="1" dirty="0"/>
              <a:t>Ma poczucie własnej wartości</a:t>
            </a:r>
          </a:p>
          <a:p>
            <a:pPr marL="216000" lvl="1">
              <a:lnSpc>
                <a:spcPct val="100000"/>
              </a:lnSpc>
            </a:pPr>
            <a:r>
              <a:rPr lang="pl-PL" sz="2200" b="1" dirty="0"/>
              <a:t>Dostrzega się jego wkład pracy</a:t>
            </a:r>
          </a:p>
          <a:p>
            <a:pPr marL="216000" lvl="1">
              <a:lnSpc>
                <a:spcPct val="100000"/>
              </a:lnSpc>
            </a:pPr>
            <a:r>
              <a:rPr lang="pl-PL" sz="2200" b="1" dirty="0"/>
              <a:t>Ma możliwość realizowania własnych pomysłów</a:t>
            </a:r>
            <a:br>
              <a:rPr lang="pl-PL" dirty="0"/>
            </a:b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CE90AB6-87AE-4B3A-BB60-FBE139622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72"/>
          <a:stretch/>
        </p:blipFill>
        <p:spPr>
          <a:xfrm>
            <a:off x="0" y="-36715"/>
            <a:ext cx="5222248" cy="693142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614" y="101600"/>
            <a:ext cx="4886854" cy="58758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Motywowanie do rozwoju</a:t>
            </a:r>
          </a:p>
        </p:txBody>
      </p:sp>
    </p:spTree>
    <p:extLst>
      <p:ext uri="{BB962C8B-B14F-4D97-AF65-F5344CB8AC3E}">
        <p14:creationId xmlns:p14="http://schemas.microsoft.com/office/powerpoint/2010/main" val="3657528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43870" y="758876"/>
            <a:ext cx="5711810" cy="58758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Działania zwiększające motywacje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5443870" y="2175164"/>
            <a:ext cx="5711810" cy="3630168"/>
          </a:xfrm>
        </p:spPr>
        <p:txBody>
          <a:bodyPr>
            <a:normAutofit fontScale="92500" lnSpcReduction="10000"/>
          </a:bodyPr>
          <a:lstStyle/>
          <a:p>
            <a:pPr marL="360363" indent="-360363">
              <a:buFont typeface="Wingdings" panose="05000000000000000000" pitchFamily="2" charset="2"/>
              <a:buChar char="Ø"/>
            </a:pPr>
            <a:r>
              <a:rPr lang="pl-PL" sz="2000" b="1" dirty="0"/>
              <a:t>Konstruktywne cele  </a:t>
            </a:r>
            <a:r>
              <a:rPr lang="pl-PL" sz="2000" b="1" dirty="0">
                <a:latin typeface="Calibri"/>
              </a:rPr>
              <a:t>(</a:t>
            </a:r>
            <a:r>
              <a:rPr lang="pl-PL" sz="2000" b="1" dirty="0"/>
              <a:t>SMART</a:t>
            </a:r>
            <a:r>
              <a:rPr lang="pl-PL" sz="2000" b="1" dirty="0">
                <a:latin typeface="Calibri"/>
              </a:rPr>
              <a:t>)</a:t>
            </a:r>
            <a:endParaRPr lang="pl-PL" sz="2000" b="1" dirty="0"/>
          </a:p>
          <a:p>
            <a:pPr marL="360363" indent="-360363">
              <a:buFont typeface="Wingdings" panose="05000000000000000000" pitchFamily="2" charset="2"/>
              <a:buChar char="Ø"/>
            </a:pPr>
            <a:r>
              <a:rPr lang="pl-PL" sz="2000" b="1" dirty="0"/>
              <a:t>Poziom napięcia jakie wytwarza osiągnięcie danego celu starania się</a:t>
            </a:r>
          </a:p>
          <a:p>
            <a:pPr marL="360363" indent="-360363">
              <a:buFont typeface="Wingdings" panose="05000000000000000000" pitchFamily="2" charset="2"/>
              <a:buChar char="Ø"/>
            </a:pPr>
            <a:r>
              <a:rPr lang="pl-PL" sz="2000" b="1" dirty="0"/>
              <a:t>Poziom poczucia sukcesu</a:t>
            </a:r>
          </a:p>
          <a:p>
            <a:pPr marL="360363" indent="-360363">
              <a:buFont typeface="Wingdings" panose="05000000000000000000" pitchFamily="2" charset="2"/>
              <a:buChar char="Ø"/>
            </a:pPr>
            <a:r>
              <a:rPr lang="pl-PL" sz="2000" b="1" dirty="0"/>
              <a:t>Koloryt emocjonalny</a:t>
            </a:r>
          </a:p>
          <a:p>
            <a:pPr marL="360363" indent="-360363">
              <a:buFont typeface="Wingdings" panose="05000000000000000000" pitchFamily="2" charset="2"/>
              <a:buChar char="Ø"/>
            </a:pPr>
            <a:r>
              <a:rPr lang="pl-PL" sz="2000" b="1" dirty="0"/>
              <a:t>Poziom zainteresowania</a:t>
            </a:r>
          </a:p>
          <a:p>
            <a:pPr marL="360363" indent="-360363">
              <a:buFont typeface="Wingdings" panose="05000000000000000000" pitchFamily="2" charset="2"/>
              <a:buChar char="Ø"/>
            </a:pPr>
            <a:r>
              <a:rPr lang="pl-PL" sz="2000" b="1" dirty="0"/>
              <a:t>Sprzężenie zwrotne i docenianie wysiłków</a:t>
            </a:r>
            <a:endParaRPr lang="pl-PL" sz="2000" dirty="0"/>
          </a:p>
          <a:p>
            <a:pPr marL="360363" indent="-360363">
              <a:buFont typeface="Wingdings" panose="05000000000000000000" pitchFamily="2" charset="2"/>
              <a:buChar char="Ø"/>
            </a:pPr>
            <a:r>
              <a:rPr lang="pl-PL" sz="2000" b="1" dirty="0"/>
              <a:t>Rozpoznawanie stylów uczenia się, preferencje</a:t>
            </a:r>
            <a:endParaRPr lang="pl-PL" sz="2000" dirty="0"/>
          </a:p>
          <a:p>
            <a:endParaRPr lang="pl-PL" b="1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129717E-1874-425D-8717-B91513BD7C1E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 rot="5400000">
            <a:off x="-999717" y="1600080"/>
            <a:ext cx="7301106" cy="4100945"/>
          </a:xfrm>
        </p:spPr>
      </p:pic>
    </p:spTree>
    <p:extLst>
      <p:ext uri="{BB962C8B-B14F-4D97-AF65-F5344CB8AC3E}">
        <p14:creationId xmlns:p14="http://schemas.microsoft.com/office/powerpoint/2010/main" val="395822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AB27B806-1181-4528-A0FA-88F9B82EF51B}"/>
              </a:ext>
            </a:extLst>
          </p:cNvPr>
          <p:cNvSpPr txBox="1"/>
          <p:nvPr/>
        </p:nvSpPr>
        <p:spPr>
          <a:xfrm>
            <a:off x="6839690" y="5852499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hlinkClick r:id="rId3" tooltip="https://www.flickr.com/photos/61218143@N04/16713285695/"/>
              </a:rPr>
              <a:t>To zdjęcie</a:t>
            </a:r>
            <a:r>
              <a:rPr lang="pl-PL" sz="900" dirty="0"/>
              <a:t>, autor: Nieznany autor, licencja: </a:t>
            </a:r>
            <a:r>
              <a:rPr lang="pl-PL" sz="900" dirty="0">
                <a:hlinkClick r:id="rId4" tooltip="https://creativecommons.org/licenses/by-sa/3.0/"/>
              </a:rPr>
              <a:t>CC BY-SA</a:t>
            </a:r>
            <a:endParaRPr lang="pl-PL" sz="900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391F52C-47D7-432A-87D0-D88597D0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72" y="500792"/>
            <a:ext cx="10058400" cy="1289304"/>
          </a:xfrm>
        </p:spPr>
        <p:txBody>
          <a:bodyPr rtlCol="0"/>
          <a:lstStyle/>
          <a:p>
            <a:pPr rtl="0"/>
            <a:r>
              <a:rPr lang="pl-PL" dirty="0"/>
              <a:t>coaching</a:t>
            </a:r>
          </a:p>
        </p:txBody>
      </p:sp>
      <p:sp>
        <p:nvSpPr>
          <p:cNvPr id="2" name="Zawartość — symbol zastępczy 1">
            <a:extLst>
              <a:ext uri="{FF2B5EF4-FFF2-40B4-BE49-F238E27FC236}">
                <a16:creationId xmlns:a16="http://schemas.microsoft.com/office/drawing/2014/main" id="{1517D772-EB16-4FBD-9504-365672A15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972" y="1603659"/>
            <a:ext cx="10058400" cy="1196075"/>
          </a:xfrm>
        </p:spPr>
        <p:txBody>
          <a:bodyPr rtlCol="0">
            <a:normAutofit/>
          </a:bodyPr>
          <a:lstStyle/>
          <a:p>
            <a:pPr rtl="0">
              <a:lnSpc>
                <a:spcPts val="2000"/>
              </a:lnSpc>
            </a:pPr>
            <a:r>
              <a:rPr lang="pl-PL" dirty="0"/>
              <a:t>Coaching jest formą rozwoju, w której doświadczona osoba, zwana </a:t>
            </a:r>
            <a:r>
              <a:rPr lang="pl-PL" b="1" dirty="0" err="1"/>
              <a:t>coachem</a:t>
            </a:r>
            <a:r>
              <a:rPr lang="pl-PL" dirty="0"/>
              <a:t>, wspiera ucznia lub klienta w osiągnięciu określonego celu osobistego lub zawodowego poprzez zapewnienie szkolenia i wskazówek. Uczeń może być nazywany </a:t>
            </a:r>
            <a:r>
              <a:rPr lang="pl-PL" b="1" dirty="0" err="1"/>
              <a:t>coachee</a:t>
            </a:r>
            <a:r>
              <a:rPr lang="pl-PL" dirty="0"/>
              <a:t>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4A31404-36E1-423A-85C9-8E526774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60202" y="2621394"/>
            <a:ext cx="7538444" cy="423660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36F4532-FCD1-4598-934C-1368575998CC}"/>
              </a:ext>
            </a:extLst>
          </p:cNvPr>
          <p:cNvSpPr txBox="1"/>
          <p:nvPr/>
        </p:nvSpPr>
        <p:spPr>
          <a:xfrm>
            <a:off x="856728" y="3353916"/>
            <a:ext cx="4048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Zamiarem coachingu jest uwolnienie potencjału drugiej osoby w celu maksymalizacji jej możliwości i motywacji do osiągania założonych celów.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3782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5E51183-D0D9-A74B-94F0-9EC0104A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8437" y="3135207"/>
            <a:ext cx="5460992" cy="587584"/>
          </a:xfrm>
        </p:spPr>
        <p:txBody>
          <a:bodyPr rtlCol="0"/>
          <a:lstStyle/>
          <a:p>
            <a:pPr rtl="0">
              <a:tabLst>
                <a:tab pos="3308350" algn="l"/>
              </a:tabLst>
            </a:pPr>
            <a:r>
              <a:rPr lang="pl-PL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Podstawowe zasady i cele coachingu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625F400F-9673-4C13-8EB9-4A8DE7E581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1149971"/>
            <a:ext cx="6837088" cy="4558058"/>
          </a:xfrm>
        </p:spPr>
      </p:pic>
    </p:spTree>
    <p:extLst>
      <p:ext uri="{BB962C8B-B14F-4D97-AF65-F5344CB8AC3E}">
        <p14:creationId xmlns:p14="http://schemas.microsoft.com/office/powerpoint/2010/main" val="971976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awartość — symbol zastępczy 11">
            <a:extLst>
              <a:ext uri="{FF2B5EF4-FFF2-40B4-BE49-F238E27FC236}">
                <a16:creationId xmlns:a16="http://schemas.microsoft.com/office/drawing/2014/main" id="{2A09EEBC-5E2C-D240-A5D6-6952B839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6158" y="1313896"/>
            <a:ext cx="4602184" cy="5000728"/>
          </a:xfrm>
        </p:spPr>
        <p:txBody>
          <a:bodyPr rtlCol="0">
            <a:normAutofit/>
          </a:bodyPr>
          <a:lstStyle/>
          <a:p>
            <a:pPr marL="285750" indent="-285750" rtl="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Coaching powinien opierać się na </a:t>
            </a:r>
            <a:r>
              <a:rPr lang="pl-PL" sz="2000" b="1" dirty="0"/>
              <a:t>relacji partnerskiej oraz budowaniu wzajemnego zaufania.</a:t>
            </a:r>
          </a:p>
          <a:p>
            <a:pPr marL="285750" indent="-285750" rtl="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Stworzenie warunków umożliwiających rozmówcy uświadomienie sobie, co jest dla niego ważne i czego od siebie oczekuje w ramach planowanej zmiany</a:t>
            </a:r>
          </a:p>
          <a:p>
            <a:pPr marL="285750" indent="-285750" rtl="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Umożliwianie warunków, pozwalających na dokonanie refleksji nad zakresem, celowością i rezultatem dotychczasowego sposobu postępowania</a:t>
            </a:r>
          </a:p>
        </p:txBody>
      </p:sp>
      <p:pic>
        <p:nvPicPr>
          <p:cNvPr id="27" name="Obraz — symbol zastępczy 26" descr="balon z gorącym powietrzem w kształcie wieloryba niosący mały samolot">
            <a:extLst>
              <a:ext uri="{FF2B5EF4-FFF2-40B4-BE49-F238E27FC236}">
                <a16:creationId xmlns:a16="http://schemas.microsoft.com/office/drawing/2014/main" id="{1E23C3D4-3265-654A-93D6-FE4FDACECE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5924550" y="1313896"/>
            <a:ext cx="6267450" cy="4181693"/>
          </a:xfrm>
        </p:spPr>
      </p:pic>
    </p:spTree>
    <p:extLst>
      <p:ext uri="{BB962C8B-B14F-4D97-AF65-F5344CB8AC3E}">
        <p14:creationId xmlns:p14="http://schemas.microsoft.com/office/powerpoint/2010/main" val="1255359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awartość — symbol zastępczy 11">
            <a:extLst>
              <a:ext uri="{FF2B5EF4-FFF2-40B4-BE49-F238E27FC236}">
                <a16:creationId xmlns:a16="http://schemas.microsoft.com/office/drawing/2014/main" id="{2A09EEBC-5E2C-D240-A5D6-6952B839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4349" y="1244263"/>
            <a:ext cx="5868139" cy="5055834"/>
          </a:xfrm>
        </p:spPr>
        <p:txBody>
          <a:bodyPr rtlCol="0">
            <a:normAutofit/>
          </a:bodyPr>
          <a:lstStyle/>
          <a:p>
            <a:pPr marL="285750" indent="-285750" rtl="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Sesje </a:t>
            </a:r>
            <a:r>
              <a:rPr lang="pl-PL" sz="2200" dirty="0" err="1"/>
              <a:t>coachingowe</a:t>
            </a:r>
            <a:r>
              <a:rPr lang="pl-PL" sz="2200" dirty="0"/>
              <a:t> powinny dotyczyć </a:t>
            </a:r>
            <a:r>
              <a:rPr lang="pl-PL" sz="2200" b="1" dirty="0"/>
              <a:t>poszukiwania tych obszarów aktywności klienta, których wzmocnienie umożliwi wzrost i poprawę efektywności </a:t>
            </a:r>
            <a:r>
              <a:rPr lang="pl-PL" sz="2200" dirty="0"/>
              <a:t>także w innych, istotnych dla niego obszarach. Ich wskazanie powinno wynikać ze wspólnej pracy twórczej zainicjowanej przez </a:t>
            </a:r>
            <a:r>
              <a:rPr lang="pl-PL" sz="2200" dirty="0" err="1"/>
              <a:t>coacha</a:t>
            </a:r>
            <a:r>
              <a:rPr lang="pl-PL" sz="2200" dirty="0"/>
              <a:t>.</a:t>
            </a:r>
          </a:p>
          <a:p>
            <a:pPr marL="285750" indent="-285750" rtl="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Ułatwienie, wskazanie lub uwrażliwienie na kwestie podejmowania nowych rozwiązań </a:t>
            </a:r>
            <a:br>
              <a:rPr lang="pl-PL" sz="2200" dirty="0"/>
            </a:br>
            <a:r>
              <a:rPr lang="pl-PL" sz="2200" dirty="0"/>
              <a:t>a także dostrzeganie innych niż dotychczas możliwości samorozwoju.</a:t>
            </a:r>
          </a:p>
        </p:txBody>
      </p:sp>
      <p:pic>
        <p:nvPicPr>
          <p:cNvPr id="27" name="Obraz — symbol zastępczy 26">
            <a:extLst>
              <a:ext uri="{FF2B5EF4-FFF2-40B4-BE49-F238E27FC236}">
                <a16:creationId xmlns:a16="http://schemas.microsoft.com/office/drawing/2014/main" id="{1E23C3D4-3265-654A-93D6-FE4FDACECE7C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337350" y="-58231"/>
            <a:ext cx="4580878" cy="6916231"/>
          </a:xfrm>
        </p:spPr>
      </p:pic>
    </p:spTree>
    <p:extLst>
      <p:ext uri="{BB962C8B-B14F-4D97-AF65-F5344CB8AC3E}">
        <p14:creationId xmlns:p14="http://schemas.microsoft.com/office/powerpoint/2010/main" val="2709269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B723AF78-A3D1-4F22-87E7-5D7BA147059D}"/>
              </a:ext>
            </a:extLst>
          </p:cNvPr>
          <p:cNvSpPr txBox="1"/>
          <p:nvPr/>
        </p:nvSpPr>
        <p:spPr>
          <a:xfrm>
            <a:off x="-665825" y="5122540"/>
            <a:ext cx="5039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hlinkClick r:id="rId3" tooltip="https://pl.wikipedia.org/wiki/Araschnia_levana"/>
              </a:rPr>
              <a:t>To zdjęcie</a:t>
            </a:r>
            <a:r>
              <a:rPr lang="pl-PL" sz="900" dirty="0"/>
              <a:t>, autor: Nieznany autor, licencja: </a:t>
            </a:r>
            <a:r>
              <a:rPr lang="pl-PL" sz="900" dirty="0">
                <a:hlinkClick r:id="rId4" tooltip="https://creativecommons.org/licenses/by-sa/3.0/"/>
              </a:rPr>
              <a:t>CC BY-SA</a:t>
            </a:r>
            <a:endParaRPr lang="pl-PL" sz="9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0" y="942871"/>
            <a:ext cx="5711810" cy="1289304"/>
          </a:xfrm>
        </p:spPr>
        <p:txBody>
          <a:bodyPr rtlCol="0"/>
          <a:lstStyle/>
          <a:p>
            <a:pPr rtl="0"/>
            <a:r>
              <a:rPr lang="pl-PL" dirty="0"/>
              <a:t>5 zasad coachingu w podejściu </a:t>
            </a:r>
            <a:r>
              <a:rPr lang="pl-PL" dirty="0" err="1"/>
              <a:t>Ericksonowskim</a:t>
            </a:r>
            <a:endParaRPr lang="pl-PL" dirty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 rtlCol="0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b="1" dirty="0"/>
              <a:t>Ludzie są w porządku tacy, jacy są. Nikt nie jest w błędzie i nie jest „popsuty”. Nikogo nie trzeba naprawiać.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b="1" dirty="0"/>
              <a:t>Każdy dysponuje wszystkimi zasobami jakich potrzebuje, aby osiągnąć cel.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b="1" dirty="0"/>
              <a:t>Ludzie podejmują najlepsze decyzje, do jakich mają dostęp w danym momencie.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b="1" dirty="0"/>
              <a:t>Za każdym zachowaniem człowieka stoi pozytywna intencja.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b="1" dirty="0"/>
              <a:t>Zmiana jest nieunikniona.</a:t>
            </a:r>
          </a:p>
          <a:p>
            <a:pPr marL="342900" indent="-342900" rtl="0">
              <a:buFont typeface="+mj-lt"/>
              <a:buAutoNum type="arabicPeriod"/>
            </a:pP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EC94654-3C95-44E0-92F0-1C9F1BF16C14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665825" y="1344830"/>
            <a:ext cx="5990349" cy="4008542"/>
          </a:xfrm>
        </p:spPr>
      </p:pic>
    </p:spTree>
    <p:extLst>
      <p:ext uri="{BB962C8B-B14F-4D97-AF65-F5344CB8AC3E}">
        <p14:creationId xmlns:p14="http://schemas.microsoft.com/office/powerpoint/2010/main" val="2951688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82F5A7E-FABE-4132-8F95-DB7AAF25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cap="none" dirty="0"/>
              <a:t>„Kiedy w pełni zdecyduję, że dany rezultat jest wart osiągnięcia, zaczynam robić próbę za próbą, aż go osiągnę.”</a:t>
            </a:r>
            <a:br>
              <a:rPr lang="pl-PL" sz="2000" cap="none" dirty="0"/>
            </a:br>
            <a:r>
              <a:rPr lang="pl-PL" sz="2000" cap="none" dirty="0"/>
              <a:t> </a:t>
            </a:r>
            <a:br>
              <a:rPr lang="pl-PL" dirty="0"/>
            </a:br>
            <a:r>
              <a:rPr lang="pl-PL" sz="1500" dirty="0"/>
              <a:t>~Thomas Edison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BD3BEAD-9583-4E28-9743-165CB79904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11015" y="-229276"/>
            <a:ext cx="4705164" cy="7087276"/>
          </a:xfrm>
        </p:spPr>
      </p:pic>
    </p:spTree>
    <p:extLst>
      <p:ext uri="{BB962C8B-B14F-4D97-AF65-F5344CB8AC3E}">
        <p14:creationId xmlns:p14="http://schemas.microsoft.com/office/powerpoint/2010/main" val="332781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656612C0-17B0-407F-B176-08324E54E4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421" r="16421"/>
          <a:stretch>
            <a:fillRect/>
          </a:stretch>
        </p:blipFill>
        <p:spPr/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7C13138C-A52A-4BEA-BB4E-CAFB0609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83576"/>
            <a:ext cx="4157296" cy="1292750"/>
          </a:xfrm>
        </p:spPr>
        <p:txBody>
          <a:bodyPr/>
          <a:lstStyle/>
          <a:p>
            <a:r>
              <a:rPr lang="pl-PL" dirty="0"/>
              <a:t>CO ROBI COACH?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D5370442-59DB-46BD-986C-6B1DBECB7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8990" y="1438182"/>
            <a:ext cx="5125560" cy="464302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Nic. Jest.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Wierzy w klienta i jego możliwości bardziej niż on sam.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Pomaga ustalić klientowi cele coachingu.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Zadaje pytania.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Wspiera klienta w organizowaniu myśli, wyciąganiu wniosków, porządkowaniu doświadczeń, nadawaniu im właściwej hierarchii.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Pilnuje procesu dochodzenia do celu.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Prowadzi klienta ku doświadczeniom, w których on wzrasta, poszerza granice percepcji, zyskuje nowe możliwości myślenia, działania, organizowania systemu, w którym funkcjonuje.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Widzi klienta zawsze na tle systemu, w którym klient chce zrealizować swoje cele.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2824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CC18D6D7-BEE6-439D-A554-756927B6B0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0194" b="19170"/>
          <a:stretch/>
        </p:blipFill>
        <p:spPr>
          <a:xfrm>
            <a:off x="635001" y="0"/>
            <a:ext cx="10921998" cy="4451927"/>
          </a:xfr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813ADE6C-EA0A-4522-9A7E-2A3EE6F6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368" y="4990805"/>
            <a:ext cx="10113645" cy="743682"/>
          </a:xfrm>
        </p:spPr>
        <p:txBody>
          <a:bodyPr/>
          <a:lstStyle/>
          <a:p>
            <a:pPr algn="ctr"/>
            <a:r>
              <a:rPr lang="pl-PL" sz="3600" dirty="0"/>
              <a:t>„wiedza nabyta pod przymusem </a:t>
            </a:r>
            <a:br>
              <a:rPr lang="pl-PL" sz="3600" dirty="0"/>
            </a:br>
            <a:r>
              <a:rPr lang="pl-PL" sz="3600" dirty="0"/>
              <a:t>nie trzyma się głowy”</a:t>
            </a:r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E39909C7-8EA8-4D71-8CBD-21BCBD7DE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9368" y="5911272"/>
            <a:ext cx="10113264" cy="263025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Platon </a:t>
            </a:r>
          </a:p>
        </p:txBody>
      </p:sp>
    </p:spTree>
    <p:extLst>
      <p:ext uri="{BB962C8B-B14F-4D97-AF65-F5344CB8AC3E}">
        <p14:creationId xmlns:p14="http://schemas.microsoft.com/office/powerpoint/2010/main" val="407852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A837A59-F7CE-468D-89E0-055D65561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6983" y="636324"/>
            <a:ext cx="8257689" cy="5585352"/>
          </a:xfr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FCA27675-92C0-421A-AB66-8961F19B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338" y="2682894"/>
            <a:ext cx="2169703" cy="1289304"/>
          </a:xfrm>
        </p:spPr>
        <p:txBody>
          <a:bodyPr>
            <a:normAutofit fontScale="90000"/>
          </a:bodyPr>
          <a:lstStyle/>
          <a:p>
            <a:r>
              <a:rPr lang="pl-PL" dirty="0"/>
              <a:t>Coaching a inne formy rozwoju</a:t>
            </a:r>
          </a:p>
        </p:txBody>
      </p:sp>
    </p:spTree>
    <p:extLst>
      <p:ext uri="{BB962C8B-B14F-4D97-AF65-F5344CB8AC3E}">
        <p14:creationId xmlns:p14="http://schemas.microsoft.com/office/powerpoint/2010/main" val="680615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2D0B2FC-FE1A-4815-934D-50482BADC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092" y="1584063"/>
            <a:ext cx="9526704" cy="4627993"/>
          </a:xfr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809F63D8-8FEA-4C4E-B0B5-B336D1CE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396" y="561132"/>
            <a:ext cx="10058400" cy="1289304"/>
          </a:xfrm>
        </p:spPr>
        <p:txBody>
          <a:bodyPr/>
          <a:lstStyle/>
          <a:p>
            <a:r>
              <a:rPr lang="pl-PL" dirty="0"/>
              <a:t>Proces coachingu </a:t>
            </a:r>
          </a:p>
        </p:txBody>
      </p:sp>
    </p:spTree>
    <p:extLst>
      <p:ext uri="{BB962C8B-B14F-4D97-AF65-F5344CB8AC3E}">
        <p14:creationId xmlns:p14="http://schemas.microsoft.com/office/powerpoint/2010/main" val="3574976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023C2AE-64C5-4A0C-8178-F611BEAC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Proces coachingu – rozmowa </a:t>
            </a:r>
            <a:r>
              <a:rPr lang="pl-PL" dirty="0" err="1"/>
              <a:t>coachingowa</a:t>
            </a:r>
            <a:r>
              <a:rPr lang="pl-PL" dirty="0"/>
              <a:t> 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55036871-1113-4E82-9EF5-6643B00F1F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986648"/>
              </p:ext>
            </p:extLst>
          </p:nvPr>
        </p:nvGraphicFramePr>
        <p:xfrm>
          <a:off x="1096963" y="2006353"/>
          <a:ext cx="9920226" cy="409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3106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8A85662-392B-4FFC-8711-6B13DBFE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42" y="747114"/>
            <a:ext cx="4886854" cy="587584"/>
          </a:xfrm>
        </p:spPr>
        <p:txBody>
          <a:bodyPr>
            <a:normAutofit fontScale="90000"/>
          </a:bodyPr>
          <a:lstStyle/>
          <a:p>
            <a:r>
              <a:rPr lang="pl-PL" dirty="0"/>
              <a:t>Modele sesji – model GROW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DA7D9E5D-979A-4BE0-A256-9715E199E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633875"/>
            <a:ext cx="5461000" cy="5590250"/>
          </a:xfrm>
        </p:spPr>
        <p:txBody>
          <a:bodyPr/>
          <a:lstStyle/>
          <a:p>
            <a:pPr marL="0" indent="0"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 składa się z czterech elementów:</a:t>
            </a:r>
          </a:p>
          <a:p>
            <a:pPr marL="0" indent="0">
              <a:buNone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(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cel, czyli obraz pożądanego stanu rzeczy (kierunek rozwoju);</a:t>
            </a:r>
          </a:p>
          <a:p>
            <a:pPr marL="0" indent="0">
              <a:buNone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(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reality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rzeczywistość, czyli sytuacja aktualna w procesie rozwojowym klienta, potencjał;</a:t>
            </a:r>
          </a:p>
          <a:p>
            <a:pPr marL="0" indent="0">
              <a:buNone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(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options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opcje, czyli alternatywne możliwości, sposoby i środki, które umożliwią klientowi osiągnięcie celu;</a:t>
            </a:r>
          </a:p>
          <a:p>
            <a:pPr marL="0" indent="0">
              <a:buNone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(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forward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wola, czyli istota motywacji oraz realnego zaangażowania klienta w realizację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konkretmych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działań, mających przybliżyć go do celu.</a:t>
            </a:r>
          </a:p>
          <a:p>
            <a:pPr marL="0" indent="0"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1D915C9-8D38-4A95-AA3A-600446908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78" y="1473693"/>
            <a:ext cx="5485467" cy="41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94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030289"/>
              </p:ext>
            </p:extLst>
          </p:nvPr>
        </p:nvGraphicFramePr>
        <p:xfrm>
          <a:off x="1491800" y="706655"/>
          <a:ext cx="9208399" cy="5444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9153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710" y="668321"/>
            <a:ext cx="8041440" cy="1120229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Analiza sytuacji 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35213"/>
              </p:ext>
            </p:extLst>
          </p:nvPr>
        </p:nvGraphicFramePr>
        <p:xfrm>
          <a:off x="1666999" y="1228436"/>
          <a:ext cx="9481291" cy="529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1796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6" y="627221"/>
            <a:ext cx="9477688" cy="5603558"/>
          </a:xfr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0671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F74C49-3F9C-451E-9092-6B0D3263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0" y="738236"/>
            <a:ext cx="4886854" cy="587584"/>
          </a:xfrm>
        </p:spPr>
        <p:txBody>
          <a:bodyPr/>
          <a:lstStyle/>
          <a:p>
            <a:r>
              <a:rPr lang="pl-PL" dirty="0"/>
              <a:t>Lejek </a:t>
            </a:r>
            <a:r>
              <a:rPr lang="pl-PL" dirty="0" err="1"/>
              <a:t>coachingowy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A26793-850E-422C-B14F-52B19C01A3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Jest to narzędzie wizualizujące model rozmowy </a:t>
            </a:r>
            <a:r>
              <a:rPr lang="pl-PL" dirty="0" err="1"/>
              <a:t>coachingowej</a:t>
            </a:r>
            <a:r>
              <a:rPr lang="pl-PL" dirty="0"/>
              <a:t>. Pierwszy krok to ustalenie ostatecznego, wąsko zakreślonego celu klienta. Coach następnie rozszerza rozmowę używając pytań otwartych pozwalających na dokładniejsze zastanowienie się nad aktualną sytuacją  w sferze wewnętrznej jak i zewnętrznej. </a:t>
            </a:r>
          </a:p>
          <a:p>
            <a:pPr marL="0" indent="0">
              <a:buNone/>
            </a:pPr>
            <a:r>
              <a:rPr lang="pl-PL" dirty="0"/>
              <a:t>Wydobywanie z klienta większej ilości informacji umożliwia mu wypracowanie możliwych rozwiązań problemu. </a:t>
            </a:r>
          </a:p>
          <a:p>
            <a:pPr marL="0" indent="0">
              <a:buNone/>
            </a:pPr>
            <a:r>
              <a:rPr lang="pl-PL" dirty="0"/>
              <a:t>Dalszy etap polega znów na zawężaniu tematu, precyzowaniu. Zadaniem klienta jest ocena opcji i decyzja, które działania zamierza podjąć. </a:t>
            </a:r>
          </a:p>
          <a:p>
            <a:pPr marL="0" indent="0">
              <a:buNone/>
            </a:pPr>
            <a:r>
              <a:rPr lang="pl-PL" dirty="0"/>
              <a:t>Coaching kończy się wtedy, gdy klient wybierze konkretne kroki, które doprowadzą go do celu.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CED0E96-6D9F-4767-9897-11CEF134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19" y="1520573"/>
            <a:ext cx="4478538" cy="450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8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F17368-2A24-45E6-AB48-C5F9B825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Pytania na poszczególnych etapach – lejek coachingowi</a:t>
            </a:r>
            <a:br>
              <a:rPr lang="pl-PL" dirty="0"/>
            </a:br>
            <a:br>
              <a:rPr lang="pl-PL" dirty="0"/>
            </a:br>
            <a:r>
              <a:rPr lang="pl-PL" b="1" dirty="0"/>
              <a:t>CEL / Dążenie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983052-8DE5-4DAF-8888-E067AD5D0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4"/>
            <a:ext cx="5981171" cy="5590250"/>
          </a:xfrm>
        </p:spPr>
        <p:txBody>
          <a:bodyPr/>
          <a:lstStyle/>
          <a:p>
            <a:r>
              <a:rPr lang="pl-PL" sz="2000" dirty="0"/>
              <a:t>Co chcesz osiągnąć poprzez nawiązanie relacji </a:t>
            </a:r>
            <a:r>
              <a:rPr lang="pl-PL" sz="2000" dirty="0" err="1"/>
              <a:t>coachingowej</a:t>
            </a:r>
            <a:r>
              <a:rPr lang="pl-PL" sz="2000" dirty="0"/>
              <a:t>?</a:t>
            </a:r>
          </a:p>
          <a:p>
            <a:r>
              <a:rPr lang="pl-PL" sz="2000" dirty="0"/>
              <a:t>Czego pragniesz?</a:t>
            </a:r>
          </a:p>
          <a:p>
            <a:r>
              <a:rPr lang="pl-PL" sz="2000" dirty="0"/>
              <a:t>Jaka jest twoja wizja samego siebie?</a:t>
            </a:r>
          </a:p>
          <a:p>
            <a:r>
              <a:rPr lang="pl-PL" sz="2000" dirty="0"/>
              <a:t>O czym marzysz?</a:t>
            </a:r>
          </a:p>
          <a:p>
            <a:r>
              <a:rPr lang="pl-PL" sz="2000" dirty="0"/>
              <a:t>Jakiego wyniku oczekujesz?</a:t>
            </a:r>
          </a:p>
          <a:p>
            <a:r>
              <a:rPr lang="pl-PL" sz="2000" dirty="0"/>
              <a:t>Jakie jest twoje „ja” idealne?</a:t>
            </a:r>
          </a:p>
          <a:p>
            <a:r>
              <a:rPr lang="pl-PL" sz="2000" dirty="0"/>
              <a:t>Co jest dla ciebie ważne?</a:t>
            </a:r>
          </a:p>
          <a:p>
            <a:r>
              <a:rPr lang="pl-PL" sz="2000" dirty="0"/>
              <a:t>Co się zmieni, kiedy osiągniesz ten cel?</a:t>
            </a:r>
          </a:p>
          <a:p>
            <a:r>
              <a:rPr lang="pl-PL" sz="2000" dirty="0"/>
              <a:t>A teraz wyraź to krótko w jednym zdaniu: co chcesz osiągnąć i w jakim czasie?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1970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F17368-2A24-45E6-AB48-C5F9B825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Pytania na poszczególnych etapach – lejek coachingowi</a:t>
            </a:r>
            <a:br>
              <a:rPr lang="pl-PL" dirty="0"/>
            </a:br>
            <a:br>
              <a:rPr lang="pl-PL" dirty="0"/>
            </a:br>
            <a:r>
              <a:rPr lang="pl-PL" b="1" dirty="0"/>
              <a:t>Eksploracja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983052-8DE5-4DAF-8888-E067AD5D0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1854" y="731529"/>
            <a:ext cx="5981171" cy="559025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pl-PL" dirty="0"/>
              <a:t>Z jakiego powodu to jest dla Ciebie ważne?</a:t>
            </a:r>
          </a:p>
          <a:p>
            <a:pPr>
              <a:lnSpc>
                <a:spcPct val="110000"/>
              </a:lnSpc>
            </a:pPr>
            <a:r>
              <a:rPr lang="pl-PL" dirty="0"/>
              <a:t>Wspominałeś, że.... czy możesz powiedzieć cos więcej na ten temat?</a:t>
            </a:r>
          </a:p>
          <a:p>
            <a:pPr>
              <a:lnSpc>
                <a:spcPct val="110000"/>
              </a:lnSpc>
            </a:pPr>
            <a:r>
              <a:rPr lang="pl-PL" dirty="0"/>
              <a:t>Podaj mi dodatkowe szczegóły. Co spowodowało tę sytuację?</a:t>
            </a:r>
          </a:p>
          <a:p>
            <a:pPr>
              <a:lnSpc>
                <a:spcPct val="110000"/>
              </a:lnSpc>
            </a:pPr>
            <a:r>
              <a:rPr lang="pl-PL" dirty="0"/>
              <a:t>Jak wspominałeś, ciągle czujesz, że... Opisz przykładową sytuację, w której się tak czułeś. Co konkretnie zrobiły lub powiedziały inne osoby?</a:t>
            </a:r>
          </a:p>
          <a:p>
            <a:pPr>
              <a:lnSpc>
                <a:spcPct val="110000"/>
              </a:lnSpc>
            </a:pPr>
            <a:r>
              <a:rPr lang="pl-PL" dirty="0"/>
              <a:t>Co się za tym kryje?</a:t>
            </a:r>
          </a:p>
          <a:p>
            <a:pPr>
              <a:lnSpc>
                <a:spcPct val="110000"/>
              </a:lnSpc>
            </a:pPr>
            <a:r>
              <a:rPr lang="pl-PL" dirty="0"/>
              <a:t>Jakie są najistotniejsze czynniki lub najważniejsze osoby w tej sytuacji?</a:t>
            </a:r>
          </a:p>
          <a:p>
            <a:pPr>
              <a:lnSpc>
                <a:spcPct val="110000"/>
              </a:lnSpc>
            </a:pPr>
            <a:r>
              <a:rPr lang="pl-PL" dirty="0"/>
              <a:t>Co jest tu i teraz?</a:t>
            </a:r>
          </a:p>
          <a:p>
            <a:pPr>
              <a:lnSpc>
                <a:spcPct val="110000"/>
              </a:lnSpc>
            </a:pPr>
            <a:r>
              <a:rPr lang="pl-PL" dirty="0"/>
              <a:t>Czego do tej pory próbowałeś?</a:t>
            </a:r>
          </a:p>
          <a:p>
            <a:pPr>
              <a:lnSpc>
                <a:spcPct val="110000"/>
              </a:lnSpc>
            </a:pPr>
            <a:r>
              <a:rPr lang="pl-PL" dirty="0"/>
              <a:t>Co jest w tym dla Ciebie trudnego?</a:t>
            </a:r>
          </a:p>
          <a:p>
            <a:pPr>
              <a:lnSpc>
                <a:spcPct val="110000"/>
              </a:lnSpc>
            </a:pPr>
            <a:r>
              <a:rPr lang="pl-PL" dirty="0"/>
              <a:t>Czego unikasz?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070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5628597" y="1613916"/>
            <a:ext cx="5711810" cy="36301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Motywacja</a:t>
            </a:r>
            <a:r>
              <a:rPr lang="pl-PL" sz="2800" dirty="0"/>
              <a:t> występuje, gdy spełnione są dwa warunki:</a:t>
            </a:r>
          </a:p>
          <a:p>
            <a:pPr marL="822960" lvl="1" indent="-457200">
              <a:buFont typeface="+mj-lt"/>
              <a:buAutoNum type="arabicPeriod"/>
            </a:pPr>
            <a:r>
              <a:rPr lang="pl-PL" sz="2800" dirty="0"/>
              <a:t>Osiągnięcie celu musi być postrzegane przez człowieka jako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użyteczne;</a:t>
            </a:r>
          </a:p>
          <a:p>
            <a:pPr marL="822960" lvl="1" indent="-457200">
              <a:buFont typeface="+mj-lt"/>
              <a:buAutoNum type="arabicPeriod"/>
            </a:pPr>
            <a:r>
              <a:rPr lang="pl-PL" sz="2800" dirty="0"/>
              <a:t>Prawdopodobieństwo realizacji celu przez jednostkę musi być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wyższe od zera</a:t>
            </a:r>
            <a:r>
              <a:rPr lang="pl-PL" sz="2800" dirty="0"/>
              <a:t>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22086E5-4664-4721-8AC2-A0C72356DA7F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253034" y="0"/>
            <a:ext cx="5190836" cy="6921115"/>
          </a:xfrm>
        </p:spPr>
      </p:pic>
    </p:spTree>
    <p:extLst>
      <p:ext uri="{BB962C8B-B14F-4D97-AF65-F5344CB8AC3E}">
        <p14:creationId xmlns:p14="http://schemas.microsoft.com/office/powerpoint/2010/main" val="2694754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AD1EEBC-605B-4AD6-A38B-99EF9FDF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301" y="2602547"/>
            <a:ext cx="4048160" cy="587584"/>
          </a:xfrm>
        </p:spPr>
        <p:txBody>
          <a:bodyPr>
            <a:normAutofit fontScale="90000"/>
          </a:bodyPr>
          <a:lstStyle/>
          <a:p>
            <a:r>
              <a:rPr lang="pl-PL" dirty="0"/>
              <a:t>Narzędzia do badania stanu aktualnego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626B2B6-23B3-42B8-913D-D7C1C35434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005" y="466950"/>
            <a:ext cx="5307995" cy="5924100"/>
          </a:xfrm>
        </p:spPr>
      </p:pic>
    </p:spTree>
    <p:extLst>
      <p:ext uri="{BB962C8B-B14F-4D97-AF65-F5344CB8AC3E}">
        <p14:creationId xmlns:p14="http://schemas.microsoft.com/office/powerpoint/2010/main" val="2707146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F17368-2A24-45E6-AB48-C5F9B825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Pytania na poszczególnych etapach – lejek coachingowi</a:t>
            </a:r>
            <a:br>
              <a:rPr lang="pl-PL" dirty="0"/>
            </a:br>
            <a:br>
              <a:rPr lang="pl-PL" dirty="0"/>
            </a:br>
            <a:r>
              <a:rPr lang="pl-PL" b="1" dirty="0"/>
              <a:t>opcje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983052-8DE5-4DAF-8888-E067AD5D0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1038686"/>
            <a:ext cx="5981171" cy="547922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pl-PL" dirty="0"/>
              <a:t>Co mógłbyś w związku z tym zrobić, aby przybliżyć się do zrealizowania swojego celu?</a:t>
            </a:r>
          </a:p>
          <a:p>
            <a:pPr>
              <a:lnSpc>
                <a:spcPct val="110000"/>
              </a:lnSpc>
            </a:pPr>
            <a:r>
              <a:rPr lang="pl-PL" dirty="0"/>
              <a:t>Jakie inne rozwiązania przychodzą Ci do głowy?</a:t>
            </a:r>
          </a:p>
          <a:p>
            <a:pPr>
              <a:lnSpc>
                <a:spcPct val="110000"/>
              </a:lnSpc>
            </a:pPr>
            <a:r>
              <a:rPr lang="pl-PL" dirty="0"/>
              <a:t>Opracujmy przynajmniej 5 potencjalnych opcji. Co jeszcze możesz zrobić?</a:t>
            </a:r>
          </a:p>
          <a:p>
            <a:pPr>
              <a:lnSpc>
                <a:spcPct val="110000"/>
              </a:lnSpc>
            </a:pPr>
            <a:r>
              <a:rPr lang="pl-PL" dirty="0">
                <a:latin typeface="+mj-lt"/>
              </a:rPr>
              <a:t>Jakie widzisz przeszkody na drodze do zrealizowania celu? Jak możesz je usunąć?</a:t>
            </a:r>
          </a:p>
          <a:p>
            <a:pPr>
              <a:lnSpc>
                <a:spcPct val="110000"/>
              </a:lnSpc>
            </a:pPr>
            <a:r>
              <a:rPr lang="pl-PL" dirty="0">
                <a:latin typeface="+mj-lt"/>
              </a:rPr>
              <a:t>Co robiłeś w podobnych sytuacjach w przeszłości?</a:t>
            </a:r>
          </a:p>
          <a:p>
            <a:pPr>
              <a:lnSpc>
                <a:spcPct val="110000"/>
              </a:lnSpc>
            </a:pPr>
            <a:r>
              <a:rPr lang="pl-PL" dirty="0">
                <a:latin typeface="+mj-lt"/>
              </a:rPr>
              <a:t>Co doradzałaby Ci osoba dla Ciebie znacząca. Co o tym myślisz?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pl-PL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Gdybyś nie bał się porażki, czego mógłbyś spróbować?</a:t>
            </a:r>
            <a:endParaRPr lang="pl-PL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pl-PL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Jak możesz wykorzystać to, co już masz?</a:t>
            </a:r>
            <a:endParaRPr lang="pl-PL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pl-PL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Jakie przekonania są ci potrzebne?</a:t>
            </a:r>
            <a:endParaRPr lang="pl-PL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pl-PL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l-PL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aka jest najbardziej efektywna rzecz, jaką możesz zrobić?</a:t>
            </a:r>
            <a:endParaRPr lang="pl-PL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1571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F17368-2A24-45E6-AB48-C5F9B825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Pytania na poszczególnych etapach – lejek coachingowi</a:t>
            </a:r>
            <a:br>
              <a:rPr lang="pl-PL" dirty="0"/>
            </a:br>
            <a:br>
              <a:rPr lang="pl-PL" dirty="0"/>
            </a:br>
            <a:r>
              <a:rPr lang="pl-PL" b="1" dirty="0"/>
              <a:t>decyzje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983052-8DE5-4DAF-8888-E067AD5D0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5"/>
            <a:ext cx="5778711" cy="5590250"/>
          </a:xfrm>
        </p:spPr>
        <p:txBody>
          <a:bodyPr/>
          <a:lstStyle/>
          <a:p>
            <a:r>
              <a:rPr lang="pl-PL" dirty="0"/>
              <a:t>Rozwiązania, które wymieniłeś to: (coach czyta listę). Która z nich się wyróżnia?</a:t>
            </a:r>
          </a:p>
          <a:p>
            <a:r>
              <a:rPr lang="pl-PL" dirty="0"/>
              <a:t>Którą opcję chcesz wybrać?</a:t>
            </a:r>
          </a:p>
          <a:p>
            <a:r>
              <a:rPr lang="pl-PL" dirty="0"/>
              <a:t>Która z tych opcji najbardziej pomoże Ci przybliżyć się do celu?</a:t>
            </a:r>
          </a:p>
          <a:p>
            <a:r>
              <a:rPr lang="pl-PL" dirty="0"/>
              <a:t>Które rozwiązanie jest najlepsze?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9285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F17368-2A24-45E6-AB48-C5F9B825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Pytania na poszczególnych etapach – lejek coachingowi</a:t>
            </a:r>
            <a:br>
              <a:rPr lang="pl-PL" dirty="0"/>
            </a:br>
            <a:br>
              <a:rPr lang="pl-PL" dirty="0"/>
            </a:br>
            <a:r>
              <a:rPr lang="pl-PL" b="1" dirty="0"/>
              <a:t>działanie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983052-8DE5-4DAF-8888-E067AD5D0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5"/>
            <a:ext cx="5778711" cy="5590250"/>
          </a:xfrm>
        </p:spPr>
        <p:txBody>
          <a:bodyPr/>
          <a:lstStyle/>
          <a:p>
            <a:r>
              <a:rPr lang="pl-PL" dirty="0"/>
              <a:t>Przekształćmy to w działanie: co konkretnie zrobisz?</a:t>
            </a:r>
          </a:p>
          <a:p>
            <a:r>
              <a:rPr lang="pl-PL" dirty="0"/>
              <a:t>Co zrobisz i do kiedy?</a:t>
            </a:r>
          </a:p>
          <a:p>
            <a:r>
              <a:rPr lang="pl-PL" dirty="0"/>
              <a:t>Wspominałeś, że (mógłbyś, powinieneś)... Jak chciałbyś to zmienić w konkretny krok?</a:t>
            </a:r>
          </a:p>
          <a:p>
            <a:r>
              <a:rPr lang="pl-PL" dirty="0"/>
              <a:t>Mówiłeś, że mógłbyś... Do czego zobowiązujesz się w tej sprawie?</a:t>
            </a:r>
          </a:p>
          <a:p>
            <a:r>
              <a:rPr lang="pl-PL" dirty="0"/>
              <a:t>Czy to realistyczny harmonogram? Czy istnieją jakieś inne przeszkody w realizacji tego kroku, które musimy omówić?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9859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E606AD-871A-4265-B82B-282AF68E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690" y="3135208"/>
            <a:ext cx="4886854" cy="587584"/>
          </a:xfrm>
        </p:spPr>
        <p:txBody>
          <a:bodyPr/>
          <a:lstStyle/>
          <a:p>
            <a:r>
              <a:rPr lang="pl-PL" dirty="0"/>
              <a:t>Przegląd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C906D6-95C0-41A3-9592-D2CF81D67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2619" y="811428"/>
            <a:ext cx="7234382" cy="5590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Jest to krok, dzięki któremu klient i coach mogą przeanalizować to, co wydarzyło się do tej pory i na tej podstawie wyciągnąć wnioski, aby klient mógł się czegoś nowego nauczyć. Podczas tego etapu sprawdza się rezultaty a także rozpoznaje i wzmacnia zmiany, które przynoszą więcej możliwości. Następnie klient wraca do dążenia i ponownie się angażuje. Coach musi pamiętać o tym, aby wracać jedynie do tego etapu, który jest niezbędny. </a:t>
            </a:r>
          </a:p>
          <a:p>
            <a:pPr marL="0" indent="0">
              <a:buNone/>
            </a:pPr>
            <a:r>
              <a:rPr lang="pl-PL" b="1" u="sng" dirty="0"/>
              <a:t>Pytania przykładowe:</a:t>
            </a:r>
          </a:p>
          <a:p>
            <a:r>
              <a:rPr lang="pl-PL" dirty="0"/>
              <a:t>Jakie były efekty zmiany?</a:t>
            </a:r>
          </a:p>
          <a:p>
            <a:r>
              <a:rPr lang="pl-PL" dirty="0"/>
              <a:t>Czego dowiedziałeś się o sobie po tym doświadczeniu?</a:t>
            </a:r>
          </a:p>
          <a:p>
            <a:r>
              <a:rPr lang="pl-PL" dirty="0"/>
              <a:t>Co się zmienia?</a:t>
            </a:r>
          </a:p>
          <a:p>
            <a:r>
              <a:rPr lang="pl-PL" dirty="0"/>
              <a:t>Co robisz inaczej?</a:t>
            </a:r>
          </a:p>
          <a:p>
            <a:r>
              <a:rPr lang="pl-PL" dirty="0"/>
              <a:t>Jakie przekonania uległy zmianie?</a:t>
            </a:r>
          </a:p>
          <a:p>
            <a:r>
              <a:rPr lang="pl-PL" dirty="0"/>
              <a:t>Jak się czujesz teraz?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6616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F5AE88-3253-486E-976E-9C7C6D046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79" y="2309583"/>
            <a:ext cx="2530136" cy="587584"/>
          </a:xfrm>
        </p:spPr>
        <p:txBody>
          <a:bodyPr>
            <a:normAutofit fontScale="90000"/>
          </a:bodyPr>
          <a:lstStyle/>
          <a:p>
            <a:r>
              <a:rPr lang="pl-PL" dirty="0"/>
              <a:t>Zadawanie pytań w coachingu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885A849-BE6C-451B-A8D5-17BFABDB38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76329" y="683879"/>
            <a:ext cx="8000772" cy="5490241"/>
          </a:xfrm>
        </p:spPr>
      </p:pic>
    </p:spTree>
    <p:extLst>
      <p:ext uri="{BB962C8B-B14F-4D97-AF65-F5344CB8AC3E}">
        <p14:creationId xmlns:p14="http://schemas.microsoft.com/office/powerpoint/2010/main" val="2191845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213F14-AA39-4225-8B62-C79BDDB3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Poziomy logiczne </a:t>
            </a:r>
            <a:r>
              <a:rPr lang="pl-PL" dirty="0" err="1"/>
              <a:t>Dilts’a</a:t>
            </a:r>
            <a:endParaRPr lang="pl-PL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279B5254-7122-4675-B586-690CDC0CEF3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64863286"/>
              </p:ext>
            </p:extLst>
          </p:nvPr>
        </p:nvGraphicFramePr>
        <p:xfrm>
          <a:off x="5086905" y="230819"/>
          <a:ext cx="6631619" cy="63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7678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400A2D-2D69-4F62-9B79-27D75B5D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Praca nad przekonaniami</a:t>
            </a:r>
            <a:br>
              <a:rPr lang="pl-PL" dirty="0"/>
            </a:br>
            <a:r>
              <a:rPr lang="pl-PL" cap="none" dirty="0" err="1"/>
              <a:t>Przeramowanie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8E9450-6535-436D-9815-382701593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932155"/>
            <a:ext cx="5981171" cy="529197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Jeśli pojawi się ograniczające przekonanie – pytamy klienta, czy chce się temu przyjrzeć i czy chce nad tym popracować. Jeśli klient wyraża taką chęć – prosimy, aby </a:t>
            </a:r>
            <a:r>
              <a:rPr lang="pl-PL" b="1" dirty="0"/>
              <a:t>klient zapisał ograniczające przekonanie.</a:t>
            </a:r>
          </a:p>
          <a:p>
            <a:pPr>
              <a:lnSpc>
                <a:spcPct val="120000"/>
              </a:lnSpc>
            </a:pPr>
            <a:r>
              <a:rPr lang="pl-PL" b="1" dirty="0"/>
              <a:t>Następnie pytamy o konsekwencje: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W jaki sposób to przekonanie może wpłynąć na realizację celu?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Jakie konsekwencje wynikają z wiary w to przekonanie?</a:t>
            </a:r>
          </a:p>
          <a:p>
            <a:pPr>
              <a:lnSpc>
                <a:spcPct val="120000"/>
              </a:lnSpc>
            </a:pPr>
            <a:r>
              <a:rPr lang="pl-PL" dirty="0"/>
              <a:t>Kolejnym krokiem jest </a:t>
            </a:r>
            <a:r>
              <a:rPr lang="pl-PL" b="1" dirty="0"/>
              <a:t>określenie i zapisanie nowego przekonania</a:t>
            </a:r>
            <a:r>
              <a:rPr lang="pl-PL" dirty="0"/>
              <a:t>, będącego alternatywą dotychczasowego ograniczającego przekonania.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Gdybyś miał wybór – to w co wolałbyś wierzyć, zamiast myśleć, że (przywołujemy ograniczające przekonanie klienta)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Jak mógłbyś sformułować przekonanie będące alternatywą dotychczasowego, aby stało się dla Ciebie wspierające w realizacji celu?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112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400A2D-2D69-4F62-9B79-27D75B5D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Praca nad przekonaniami</a:t>
            </a:r>
            <a:br>
              <a:rPr lang="pl-PL" dirty="0"/>
            </a:br>
            <a:r>
              <a:rPr lang="pl-PL" cap="none" dirty="0" err="1"/>
              <a:t>Przeramowanie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8E9450-6535-436D-9815-382701593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843379"/>
            <a:ext cx="5981171" cy="538074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+mj-lt"/>
              <a:buAutoNum type="arabicPeriod" startAt="3"/>
            </a:pPr>
            <a:r>
              <a:rPr lang="pl-PL" dirty="0"/>
              <a:t>Następnie pytamy o </a:t>
            </a:r>
            <a:r>
              <a:rPr lang="pl-PL" b="1" dirty="0"/>
              <a:t>skutki: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Co może się wydarzyć, kiedy będziesz mieć to nowe przekonanie?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Co możesz dzięki niemu zyskać?</a:t>
            </a:r>
          </a:p>
          <a:p>
            <a:pPr>
              <a:lnSpc>
                <a:spcPct val="120000"/>
              </a:lnSpc>
              <a:buAutoNum type="arabicPeriod" startAt="3"/>
            </a:pPr>
            <a:r>
              <a:rPr lang="pl-PL" dirty="0"/>
              <a:t>Kolejne pytania dotyczą </a:t>
            </a:r>
            <a:r>
              <a:rPr lang="pl-PL" b="1" dirty="0"/>
              <a:t>wizji nowych doświadczeń dzięki zmianie przekonania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Po czym poznasz, że to nowe przekonanie jest dobre?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Jakie nowe działania/doświadczenia/sytuacje będą świadczyć o prawdziwości nowego przekonania?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Jakie Twoje przeszłe doświadczenia mogą wesprzeć nowe przekonanie?</a:t>
            </a:r>
          </a:p>
        </p:txBody>
      </p:sp>
    </p:spTree>
    <p:extLst>
      <p:ext uri="{BB962C8B-B14F-4D97-AF65-F5344CB8AC3E}">
        <p14:creationId xmlns:p14="http://schemas.microsoft.com/office/powerpoint/2010/main" val="16743182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400A2D-2D69-4F62-9B79-27D75B5D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Praca nad przekonaniami</a:t>
            </a:r>
            <a:br>
              <a:rPr lang="pl-PL" dirty="0"/>
            </a:br>
            <a:r>
              <a:rPr lang="pl-PL" cap="none" dirty="0" err="1"/>
              <a:t>Przeramowanie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8E9450-6535-436D-9815-382701593A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buFont typeface="+mj-lt"/>
              <a:buAutoNum type="arabicPeriod" startAt="5"/>
            </a:pPr>
            <a:r>
              <a:rPr lang="pl-PL" dirty="0"/>
              <a:t>Pomocne będą też </a:t>
            </a:r>
            <a:r>
              <a:rPr lang="pl-PL" b="1" dirty="0"/>
              <a:t>pytania o zachowania osoby prezentującej takie przekonanie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Jak myślisz – jak zachowuje się osoba, która posiada takie przekonanie?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Co takiego robi osoba z takim przekonaniem?</a:t>
            </a:r>
          </a:p>
          <a:p>
            <a:pPr>
              <a:lnSpc>
                <a:spcPct val="120000"/>
              </a:lnSpc>
              <a:buAutoNum type="arabicPeriod" startAt="5"/>
            </a:pPr>
            <a:r>
              <a:rPr lang="pl-PL" dirty="0"/>
              <a:t>Proces kończymy </a:t>
            </a:r>
            <a:r>
              <a:rPr lang="pl-PL" b="1" dirty="0"/>
              <a:t>pytaniami o projekcję nowego zachowania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Co Ty mógłbyś zrobić, żeby wzmocnić nowe przekonanie i udowodnić sobie jego słuszność?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Co możesz zrobić w najbliższym czasie?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/>
              <a:t>Jakie działania podejmiesz? Kiedy?</a:t>
            </a:r>
          </a:p>
          <a:p>
            <a:pPr>
              <a:buAutoNum type="arabicPeriod" startAt="5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105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0262" y="699536"/>
            <a:ext cx="10058400" cy="1289304"/>
          </a:xfrm>
        </p:spPr>
        <p:txBody>
          <a:bodyPr/>
          <a:lstStyle/>
          <a:p>
            <a:r>
              <a:rPr lang="pl-PL" dirty="0"/>
              <a:t>TEORIE MOTYWACJI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07567" y="1988840"/>
            <a:ext cx="9254759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Teorie behawioralne </a:t>
            </a:r>
            <a:r>
              <a:rPr lang="pl-PL" dirty="0"/>
              <a:t>– wzmocnienia są głównym mechanizmem wywołującym dane zachowanie i utrzymującym je.</a:t>
            </a:r>
          </a:p>
          <a:p>
            <a:pPr marL="0" indent="0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Teoria potrzeb </a:t>
            </a:r>
            <a:r>
              <a:rPr lang="pl-PL" dirty="0"/>
              <a:t>– jeżeli nie są zaspokojone potrzeby niższe, o wyższych nawet się nie myśli i tylko te pierwsze stanowią motyw zachowania.</a:t>
            </a:r>
          </a:p>
          <a:p>
            <a:pPr marL="0" indent="0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Teoria celów </a:t>
            </a:r>
            <a:r>
              <a:rPr lang="pl-PL" dirty="0"/>
              <a:t>– wizja i świadomość celu do którego się dąży, wzmacnia motywację do jego osiągania.</a:t>
            </a:r>
          </a:p>
          <a:p>
            <a:pPr marL="0" indent="0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Teoria motywacji wewnętrznej </a:t>
            </a:r>
            <a:r>
              <a:rPr lang="pl-PL" dirty="0"/>
              <a:t>- ludzie działają według własnych planów, robią to co robią, bo chcą, a nie dlatego, że kierują nimi potrzeby.</a:t>
            </a:r>
          </a:p>
        </p:txBody>
      </p:sp>
    </p:spTree>
    <p:extLst>
      <p:ext uri="{BB962C8B-B14F-4D97-AF65-F5344CB8AC3E}">
        <p14:creationId xmlns:p14="http://schemas.microsoft.com/office/powerpoint/2010/main" val="3027055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28A302-3B4E-48FD-958A-FBD9B541B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135208"/>
            <a:ext cx="4238840" cy="587584"/>
          </a:xfrm>
        </p:spPr>
        <p:txBody>
          <a:bodyPr>
            <a:normAutofit fontScale="90000"/>
          </a:bodyPr>
          <a:lstStyle/>
          <a:p>
            <a:r>
              <a:rPr lang="pl-PL" dirty="0"/>
              <a:t>Pytania rozkruszające:</a:t>
            </a:r>
            <a:br>
              <a:rPr lang="pl-PL" dirty="0"/>
            </a:br>
            <a:r>
              <a:rPr lang="pl-PL" cap="none" dirty="0"/>
              <a:t>Przekonanie: ludzie z natury są fałszywi, więc nikomu nie można ufać.</a:t>
            </a:r>
            <a:br>
              <a:rPr lang="pl-PL" cap="none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C8D853-1BEA-4C8D-A983-BFF0ABC20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3841" y="834502"/>
            <a:ext cx="6462943" cy="5389624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Skąd wiesz?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[pytanie wprost, zachęcające do konkretnej i precyzyjnej odpowiedzi. Już na tym etapie klient może ujawnić, że jest to przekonanie niezdrowe.]</a:t>
            </a: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jaki sposób fałsz ma wpływ na zaufanie? 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[pytanie o zależność, ujawniające mechanizm fałszywej zależności]</a:t>
            </a: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Ilu ludzi znasz?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[Szerokie pytanie badacza, cofające generalizację]</a:t>
            </a: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Ilu dokładnie?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[Kolejne pytanie badacza. Również cofa generalizację, gdyż odwołuje się do konkretnej liczby.]</a:t>
            </a: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Ile razy człowiek fałszywy musi być fałszywy, aby można było go uznać zawsze za fałszywego?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[Pytanie o wielokrotność zależności. Pytanie badacza. Ujawnia zniekształcenie.]</a:t>
            </a: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Ilu dokładnie ludziom zaufałeś? [Pytanie o liczbę doświadczeń. Pytanie badacza. Cofa usunięcie wyjątków oraz szczegółów.]</a:t>
            </a: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Ilu dokładnie ludziom nie ufasz? 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[Pytanie odwracające regułę]</a:t>
            </a: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Czy Zulusowi </a:t>
            </a:r>
            <a:r>
              <a:rPr lang="pl-PL" sz="18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Nande</a:t>
            </a:r>
            <a:r>
              <a:rPr lang="pl-PL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Macabu</a:t>
            </a:r>
            <a:r>
              <a:rPr lang="pl-PL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też nie ufasz?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[Pytanie paradoksalne, metaforyczne i uszczegóławiające. Cofa usunięcie wątków oraz szczegółów.]</a:t>
            </a: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Jak w takim razie pozyskujesz codzienne pożywienie?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[Pytanie paradoksalne. Paradoks zestawiony z codziennymi doświadczeniami klienta.]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1294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003D87-7DF7-46B0-A218-BD4D4E619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7237" y="2913266"/>
            <a:ext cx="3519750" cy="587584"/>
          </a:xfrm>
        </p:spPr>
        <p:txBody>
          <a:bodyPr>
            <a:normAutofit fontScale="90000"/>
          </a:bodyPr>
          <a:lstStyle/>
          <a:p>
            <a:r>
              <a:rPr lang="pl-PL" dirty="0"/>
              <a:t>Pytania </a:t>
            </a:r>
            <a:r>
              <a:rPr lang="pl-PL" dirty="0" err="1"/>
              <a:t>metamodelowe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4C3941-8585-4ACE-983F-141169215E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762690"/>
            <a:ext cx="7807307" cy="5078816"/>
          </a:xfrm>
        </p:spPr>
      </p:pic>
    </p:spTree>
    <p:extLst>
      <p:ext uri="{BB962C8B-B14F-4D97-AF65-F5344CB8AC3E}">
        <p14:creationId xmlns:p14="http://schemas.microsoft.com/office/powerpoint/2010/main" val="2579018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26939BC3-E981-4722-9CEA-52C93B0134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769357"/>
              </p:ext>
            </p:extLst>
          </p:nvPr>
        </p:nvGraphicFramePr>
        <p:xfrm>
          <a:off x="1096963" y="2343150"/>
          <a:ext cx="10058400" cy="3192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1763972646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3372239039"/>
                    </a:ext>
                  </a:extLst>
                </a:gridCol>
              </a:tblGrid>
              <a:tr h="456142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Ograniczające przekonanie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Pytania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966321"/>
                  </a:ext>
                </a:extLst>
              </a:tr>
              <a:tr h="456142">
                <a:tc>
                  <a:txBody>
                    <a:bodyPr/>
                    <a:lstStyle/>
                    <a:p>
                      <a:r>
                        <a:rPr lang="pl-PL" dirty="0"/>
                        <a:t>To mi się na pewno nie uda!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362654"/>
                  </a:ext>
                </a:extLst>
              </a:tr>
              <a:tr h="456142">
                <a:tc>
                  <a:txBody>
                    <a:bodyPr/>
                    <a:lstStyle/>
                    <a:p>
                      <a:r>
                        <a:rPr lang="pl-PL" dirty="0"/>
                        <a:t>Inni są lepsi ode mnie.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179878"/>
                  </a:ext>
                </a:extLst>
              </a:tr>
              <a:tr h="456142">
                <a:tc>
                  <a:txBody>
                    <a:bodyPr/>
                    <a:lstStyle/>
                    <a:p>
                      <a:r>
                        <a:rPr lang="pl-PL" dirty="0"/>
                        <a:t>Nie wiem jak mam to zrobić.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435153"/>
                  </a:ext>
                </a:extLst>
              </a:tr>
              <a:tr h="456142">
                <a:tc>
                  <a:txBody>
                    <a:bodyPr/>
                    <a:lstStyle/>
                    <a:p>
                      <a:r>
                        <a:rPr lang="pl-PL" dirty="0"/>
                        <a:t>Świat jest niesprawiedliwy!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416363"/>
                  </a:ext>
                </a:extLst>
              </a:tr>
              <a:tr h="456142">
                <a:tc>
                  <a:txBody>
                    <a:bodyPr/>
                    <a:lstStyle/>
                    <a:p>
                      <a:r>
                        <a:rPr lang="pl-PL" dirty="0"/>
                        <a:t>Bez znajomości nie mam szans!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22369"/>
                  </a:ext>
                </a:extLst>
              </a:tr>
              <a:tr h="456142">
                <a:tc>
                  <a:txBody>
                    <a:bodyPr/>
                    <a:lstStyle/>
                    <a:p>
                      <a:r>
                        <a:rPr lang="pl-PL" dirty="0"/>
                        <a:t>To jest dla mnie za trudne.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347915"/>
                  </a:ext>
                </a:extLst>
              </a:tr>
            </a:tbl>
          </a:graphicData>
        </a:graphic>
      </p:graphicFrame>
      <p:sp>
        <p:nvSpPr>
          <p:cNvPr id="4" name="Tytuł 3">
            <a:extLst>
              <a:ext uri="{FF2B5EF4-FFF2-40B4-BE49-F238E27FC236}">
                <a16:creationId xmlns:a16="http://schemas.microsoft.com/office/drawing/2014/main" id="{BF25228B-0B60-4CC5-BC2E-1A6F6F8E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Pytania </a:t>
            </a:r>
            <a:r>
              <a:rPr lang="pl-PL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metamodelowe</a:t>
            </a:r>
            <a:r>
              <a:rPr lang="pl-PL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trening </a:t>
            </a:r>
          </a:p>
        </p:txBody>
      </p:sp>
    </p:spTree>
    <p:extLst>
      <p:ext uri="{BB962C8B-B14F-4D97-AF65-F5344CB8AC3E}">
        <p14:creationId xmlns:p14="http://schemas.microsoft.com/office/powerpoint/2010/main" val="9457323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FFB5C5-A841-4A10-B75F-A4690384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1768225"/>
            <a:ext cx="4886854" cy="587584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plan 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332509D9-0192-4EAB-9B84-B15030B0B2B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46945376"/>
              </p:ext>
            </p:extLst>
          </p:nvPr>
        </p:nvGraphicFramePr>
        <p:xfrm>
          <a:off x="1828799" y="618836"/>
          <a:ext cx="9328727" cy="599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42596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3FE548FC-60F1-4DF9-9441-481A6A3359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7380" b="27380"/>
          <a:stretch>
            <a:fillRect/>
          </a:stretch>
        </p:blipFill>
        <p:spPr>
          <a:xfrm>
            <a:off x="71885" y="133166"/>
            <a:ext cx="12048230" cy="3633685"/>
          </a:xfr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77F3AE71-C3BF-4F6A-A289-EF502A00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za uwagę 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91378120-F978-4F81-AB3F-E1808353F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Magdalena Rozmus</a:t>
            </a:r>
          </a:p>
        </p:txBody>
      </p:sp>
    </p:spTree>
    <p:extLst>
      <p:ext uri="{BB962C8B-B14F-4D97-AF65-F5344CB8AC3E}">
        <p14:creationId xmlns:p14="http://schemas.microsoft.com/office/powerpoint/2010/main" val="85287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648142"/>
            <a:ext cx="5235359" cy="5569778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23797" y="1015978"/>
            <a:ext cx="5711810" cy="58758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Potrzeby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wg. </a:t>
            </a:r>
            <a:r>
              <a:rPr lang="pl-PL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A.Maslowa</a:t>
            </a:r>
            <a:endParaRPr lang="pl-P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137F36-E079-4C76-A5CD-43690890F391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Podstawowe potrzeby (według Reissa):</a:t>
            </a:r>
            <a:br>
              <a:rPr 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AA9C8CD8-53A7-46C6-B212-D495BB8FF4DE}"/>
              </a:ext>
            </a:extLst>
          </p:cNvPr>
          <p:cNvSpPr txBox="1">
            <a:spLocks/>
          </p:cNvSpPr>
          <p:nvPr/>
        </p:nvSpPr>
        <p:spPr>
          <a:xfrm>
            <a:off x="1190298" y="1758184"/>
            <a:ext cx="3554153" cy="2343122"/>
          </a:xfrm>
          <a:prstGeom prst="rect">
            <a:avLst/>
          </a:prstGeom>
        </p:spPr>
        <p:txBody>
          <a:bodyPr numCol="2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solidFill>
                  <a:schemeClr val="tx1"/>
                </a:solidFill>
              </a:rPr>
              <a:t>Władza </a:t>
            </a:r>
          </a:p>
          <a:p>
            <a:r>
              <a:rPr lang="pl-PL" sz="1800" dirty="0">
                <a:solidFill>
                  <a:schemeClr val="tx1"/>
                </a:solidFill>
              </a:rPr>
              <a:t>Kontakt społeczny</a:t>
            </a:r>
          </a:p>
          <a:p>
            <a:r>
              <a:rPr lang="pl-PL" sz="1800" dirty="0">
                <a:solidFill>
                  <a:schemeClr val="tx1"/>
                </a:solidFill>
              </a:rPr>
              <a:t>Niezależność </a:t>
            </a:r>
          </a:p>
          <a:p>
            <a:r>
              <a:rPr lang="pl-PL" sz="1800" dirty="0">
                <a:solidFill>
                  <a:schemeClr val="tx1"/>
                </a:solidFill>
              </a:rPr>
              <a:t>Rodzina</a:t>
            </a:r>
          </a:p>
          <a:p>
            <a:r>
              <a:rPr lang="pl-PL" sz="1800" dirty="0">
                <a:solidFill>
                  <a:schemeClr val="tx1"/>
                </a:solidFill>
              </a:rPr>
              <a:t>Ciekawość </a:t>
            </a:r>
          </a:p>
          <a:p>
            <a:r>
              <a:rPr lang="pl-PL" sz="1800" dirty="0">
                <a:solidFill>
                  <a:schemeClr val="tx1"/>
                </a:solidFill>
              </a:rPr>
              <a:t>Status</a:t>
            </a:r>
          </a:p>
          <a:p>
            <a:r>
              <a:rPr lang="pl-PL" sz="1800" dirty="0">
                <a:solidFill>
                  <a:schemeClr val="tx1"/>
                </a:solidFill>
              </a:rPr>
              <a:t>Akceptacja </a:t>
            </a:r>
          </a:p>
          <a:p>
            <a:r>
              <a:rPr lang="pl-PL" sz="1800" dirty="0">
                <a:solidFill>
                  <a:schemeClr val="tx1"/>
                </a:solidFill>
              </a:rPr>
              <a:t>Zemsta</a:t>
            </a:r>
          </a:p>
          <a:p>
            <a:r>
              <a:rPr lang="pl-PL" sz="1800" dirty="0">
                <a:solidFill>
                  <a:schemeClr val="tx1"/>
                </a:solidFill>
              </a:rPr>
              <a:t>Porządek </a:t>
            </a:r>
          </a:p>
          <a:p>
            <a:r>
              <a:rPr lang="pl-PL" sz="1800" dirty="0">
                <a:solidFill>
                  <a:schemeClr val="tx1"/>
                </a:solidFill>
              </a:rPr>
              <a:t>Romanse</a:t>
            </a:r>
          </a:p>
          <a:p>
            <a:r>
              <a:rPr lang="pl-PL" sz="1800" dirty="0">
                <a:solidFill>
                  <a:schemeClr val="tx1"/>
                </a:solidFill>
              </a:rPr>
              <a:t>Oszczędzanie </a:t>
            </a:r>
          </a:p>
          <a:p>
            <a:r>
              <a:rPr lang="pl-PL" sz="1800" dirty="0">
                <a:solidFill>
                  <a:schemeClr val="tx1"/>
                </a:solidFill>
              </a:rPr>
              <a:t>Jedzenie</a:t>
            </a:r>
          </a:p>
          <a:p>
            <a:r>
              <a:rPr lang="pl-PL" sz="1800" dirty="0">
                <a:solidFill>
                  <a:schemeClr val="tx1"/>
                </a:solidFill>
              </a:rPr>
              <a:t>Honor </a:t>
            </a:r>
          </a:p>
          <a:p>
            <a:r>
              <a:rPr lang="pl-PL" sz="1800" dirty="0">
                <a:solidFill>
                  <a:schemeClr val="tx1"/>
                </a:solidFill>
              </a:rPr>
              <a:t>Ćwiczenia fizyczne</a:t>
            </a:r>
          </a:p>
          <a:p>
            <a:r>
              <a:rPr lang="pl-PL" sz="1800" dirty="0">
                <a:solidFill>
                  <a:schemeClr val="tx1"/>
                </a:solidFill>
              </a:rPr>
              <a:t>Idealizm </a:t>
            </a:r>
          </a:p>
          <a:p>
            <a:r>
              <a:rPr lang="pl-PL" sz="1800" dirty="0">
                <a:solidFill>
                  <a:schemeClr val="tx1"/>
                </a:solidFill>
              </a:rPr>
              <a:t>Spokój</a:t>
            </a:r>
          </a:p>
        </p:txBody>
      </p:sp>
    </p:spTree>
    <p:extLst>
      <p:ext uri="{BB962C8B-B14F-4D97-AF65-F5344CB8AC3E}">
        <p14:creationId xmlns:p14="http://schemas.microsoft.com/office/powerpoint/2010/main" val="1074420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24340" y="546533"/>
            <a:ext cx="8743319" cy="1536580"/>
          </a:xfrm>
        </p:spPr>
        <p:txBody>
          <a:bodyPr>
            <a:noAutofit/>
          </a:bodyPr>
          <a:lstStyle/>
          <a:p>
            <a:r>
              <a:rPr lang="pl-PL" sz="3000" dirty="0"/>
              <a:t>Pięć psychologicznych czynników</a:t>
            </a:r>
            <a:br>
              <a:rPr lang="pl-PL" sz="3000" dirty="0"/>
            </a:br>
            <a:r>
              <a:rPr lang="pl-PL" sz="3000" dirty="0"/>
              <a:t>motywujących wg. </a:t>
            </a:r>
            <a:r>
              <a:rPr lang="pl-PL" sz="3000" dirty="0" err="1"/>
              <a:t>Elmer’a</a:t>
            </a:r>
            <a:r>
              <a:rPr lang="pl-PL" sz="3000" dirty="0"/>
              <a:t> </a:t>
            </a:r>
            <a:r>
              <a:rPr lang="pl-PL" sz="3000" dirty="0" err="1"/>
              <a:t>Wheeler’a</a:t>
            </a:r>
            <a:endParaRPr lang="pl-PL" sz="3000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751336" y="2745072"/>
            <a:ext cx="5228216" cy="3122935"/>
          </a:xfrm>
        </p:spPr>
        <p:txBody>
          <a:bodyPr numCol="1">
            <a:normAutofit/>
          </a:bodyPr>
          <a:lstStyle/>
          <a:p>
            <a:pPr marL="457200" indent="-457200" algn="ctr">
              <a:buFont typeface="+mj-lt"/>
              <a:buAutoNum type="arabicPeriod"/>
            </a:pPr>
            <a:r>
              <a:rPr lang="pl-PL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Bycie kimś ważnym. 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l-PL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Uznanie. 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l-PL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Akceptacja. 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l-PL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Wygoda. 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pl-PL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Sukces.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3B027254-7AA3-4393-B6B4-3E9780040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5018" y="2083113"/>
            <a:ext cx="4978400" cy="476266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EAFABE3-BB38-412A-ACDB-071E0C4D09BB}"/>
              </a:ext>
            </a:extLst>
          </p:cNvPr>
          <p:cNvSpPr txBox="1"/>
          <p:nvPr/>
        </p:nvSpPr>
        <p:spPr>
          <a:xfrm>
            <a:off x="1803976" y="6825130"/>
            <a:ext cx="38394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3" tooltip="https://www.teainthetreetops.com/2014/04/top-ten-tuesday-top-ten-most-annoying-characters/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4" tooltip="https://creativecommons.org/licenses/by-nc-nd/3.0/"/>
              </a:rPr>
              <a:t>CC BY-NC-ND</a:t>
            </a:r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260275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4C48017E-19DE-4977-A873-9E3E17BB7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260" y="5277132"/>
            <a:ext cx="10113645" cy="743682"/>
          </a:xfrm>
        </p:spPr>
        <p:txBody>
          <a:bodyPr>
            <a:noAutofit/>
          </a:bodyPr>
          <a:lstStyle/>
          <a:p>
            <a:r>
              <a:rPr lang="pl-PL" sz="3600" dirty="0"/>
              <a:t>Za każdym zachowaniem, decyzją, działaniem - stoi jakaś potrzeba…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DFE16F3-C6E1-4EF8-A0C5-5BE70B6E9F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2538" y="6446838"/>
            <a:ext cx="779462" cy="365125"/>
          </a:xfrm>
        </p:spPr>
        <p:txBody>
          <a:bodyPr/>
          <a:lstStyle/>
          <a:p>
            <a:pPr rtl="0"/>
            <a:fld id="{95CBEC59-7FF9-4688-98DF-89832A0C9025}" type="slidenum">
              <a:rPr lang="pl-PL" noProof="0" smtClean="0"/>
              <a:t>8</a:t>
            </a:fld>
            <a:endParaRPr lang="pl-PL" noProof="0"/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852E74C0-830E-49AC-A9C7-8918E9A697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5557" b="13158"/>
          <a:stretch/>
        </p:blipFill>
        <p:spPr>
          <a:xfrm>
            <a:off x="635001" y="110836"/>
            <a:ext cx="10921998" cy="4451928"/>
          </a:xfrm>
        </p:spPr>
      </p:pic>
    </p:spTree>
    <p:extLst>
      <p:ext uri="{BB962C8B-B14F-4D97-AF65-F5344CB8AC3E}">
        <p14:creationId xmlns:p14="http://schemas.microsoft.com/office/powerpoint/2010/main" val="1175026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08944" y="0"/>
            <a:ext cx="6313327" cy="716880"/>
          </a:xfrm>
        </p:spPr>
        <p:txBody>
          <a:bodyPr/>
          <a:lstStyle/>
          <a:p>
            <a:r>
              <a:rPr lang="pl-PL" dirty="0"/>
              <a:t>Wartości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CD03213-1576-4D8B-A33A-40C9A7526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1" y="637429"/>
            <a:ext cx="10838397" cy="5583141"/>
          </a:xfrm>
        </p:spPr>
      </p:pic>
    </p:spTree>
    <p:extLst>
      <p:ext uri="{BB962C8B-B14F-4D97-AF65-F5344CB8AC3E}">
        <p14:creationId xmlns:p14="http://schemas.microsoft.com/office/powerpoint/2010/main" val="12013271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MONO">
      <a:dk1>
        <a:srgbClr val="000000"/>
      </a:dk1>
      <a:lt1>
        <a:srgbClr val="ECEEF7"/>
      </a:lt1>
      <a:dk2>
        <a:srgbClr val="000000"/>
      </a:dk2>
      <a:lt2>
        <a:srgbClr val="F5F8FF"/>
      </a:lt2>
      <a:accent1>
        <a:srgbClr val="ECEEF7"/>
      </a:accent1>
      <a:accent2>
        <a:srgbClr val="F5F8FF"/>
      </a:accent2>
      <a:accent3>
        <a:srgbClr val="A1A2A9"/>
      </a:accent3>
      <a:accent4>
        <a:srgbClr val="141514"/>
      </a:accent4>
      <a:accent5>
        <a:srgbClr val="000000"/>
      </a:accent5>
      <a:accent6>
        <a:srgbClr val="96969C"/>
      </a:accent6>
      <a:hlink>
        <a:srgbClr val="5F6063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399962_TF00089743_Win32" id="{6ECE59AA-A185-40C2-88D9-6816356DAF9E}" vid="{BD5DB65B-EBF7-428A-AA8A-4433FD9DB45D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96C458A-6CC1-4FEE-AC7F-D0ABFD0DD393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7902AF-9AD5-48A3-AD68-95C39B09F3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000AB2-1957-427C-B872-176ABC83E73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C74EDC3-6C87-4699-93BC-02BA54C8E0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i wydarzenia okolicznościowe</Template>
  <TotalTime>1158</TotalTime>
  <Words>2374</Words>
  <Application>Microsoft Office PowerPoint</Application>
  <PresentationFormat>Panoramiczny</PresentationFormat>
  <Paragraphs>297</Paragraphs>
  <Slides>54</Slides>
  <Notes>6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Century Gothic</vt:lpstr>
      <vt:lpstr>Symbol</vt:lpstr>
      <vt:lpstr>Wingdings</vt:lpstr>
      <vt:lpstr>RetrospectVTI</vt:lpstr>
      <vt:lpstr>Motywacja, Coaching  i mentoring</vt:lpstr>
      <vt:lpstr>Prezentacja programu PowerPoint</vt:lpstr>
      <vt:lpstr>„wiedza nabyta pod przymusem  nie trzyma się głowy”</vt:lpstr>
      <vt:lpstr>Prezentacja programu PowerPoint</vt:lpstr>
      <vt:lpstr>TEORIE MOTYWACJI </vt:lpstr>
      <vt:lpstr>Potrzeby wg. A.Maslowa</vt:lpstr>
      <vt:lpstr>Pięć psychologicznych czynników motywujących wg. Elmer’a Wheeler’a</vt:lpstr>
      <vt:lpstr>Za każdym zachowaniem, decyzją, działaniem - stoi jakaś potrzeba…</vt:lpstr>
      <vt:lpstr>Wartości</vt:lpstr>
      <vt:lpstr> </vt:lpstr>
      <vt:lpstr>Teorie behawioralne </vt:lpstr>
      <vt:lpstr>TEORIE MOTYWACJI </vt:lpstr>
      <vt:lpstr>większa nagroda = wyższa motywacja?</vt:lpstr>
      <vt:lpstr>Motywacja do pracy i rozwoju - efektywność</vt:lpstr>
      <vt:lpstr>Inwestycja?</vt:lpstr>
      <vt:lpstr>II paliwo motywacyjne </vt:lpstr>
      <vt:lpstr>Albo, albo...</vt:lpstr>
      <vt:lpstr>Prezentacja programu PowerPoint</vt:lpstr>
      <vt:lpstr>Motywacja gorąca i zimna</vt:lpstr>
      <vt:lpstr>Motywacja w szkole</vt:lpstr>
      <vt:lpstr>Motywowanie do rozwoju</vt:lpstr>
      <vt:lpstr>Działania zwiększające motywacje</vt:lpstr>
      <vt:lpstr>coaching</vt:lpstr>
      <vt:lpstr>Podstawowe zasady i cele coachingu</vt:lpstr>
      <vt:lpstr>Prezentacja programu PowerPoint</vt:lpstr>
      <vt:lpstr>Prezentacja programu PowerPoint</vt:lpstr>
      <vt:lpstr>5 zasad coachingu w podejściu Ericksonowskim</vt:lpstr>
      <vt:lpstr>„Kiedy w pełni zdecyduję, że dany rezultat jest wart osiągnięcia, zaczynam robić próbę za próbą, aż go osiągnę.”   ~Thomas Edison</vt:lpstr>
      <vt:lpstr>CO ROBI COACH?</vt:lpstr>
      <vt:lpstr>Coaching a inne formy rozwoju</vt:lpstr>
      <vt:lpstr>Proces coachingu </vt:lpstr>
      <vt:lpstr>Proces coachingu – rozmowa coachingowa </vt:lpstr>
      <vt:lpstr>Modele sesji – model GROW</vt:lpstr>
      <vt:lpstr>Prezentacja programu PowerPoint</vt:lpstr>
      <vt:lpstr>Analiza sytuacji </vt:lpstr>
      <vt:lpstr> </vt:lpstr>
      <vt:lpstr>Lejek coachingowy </vt:lpstr>
      <vt:lpstr>Pytania na poszczególnych etapach – lejek coachingowi  CEL / Dążenie</vt:lpstr>
      <vt:lpstr>Pytania na poszczególnych etapach – lejek coachingowi  Eksploracja</vt:lpstr>
      <vt:lpstr>Narzędzia do badania stanu aktualnego </vt:lpstr>
      <vt:lpstr>Pytania na poszczególnych etapach – lejek coachingowi  opcje </vt:lpstr>
      <vt:lpstr>Pytania na poszczególnych etapach – lejek coachingowi  decyzje  </vt:lpstr>
      <vt:lpstr>Pytania na poszczególnych etapach – lejek coachingowi  działanie </vt:lpstr>
      <vt:lpstr>Przegląd </vt:lpstr>
      <vt:lpstr>Zadawanie pytań w coachingu</vt:lpstr>
      <vt:lpstr>Poziomy logiczne Dilts’a</vt:lpstr>
      <vt:lpstr>Praca nad przekonaniami Przeramowanie</vt:lpstr>
      <vt:lpstr>Praca nad przekonaniami Przeramowanie</vt:lpstr>
      <vt:lpstr>Praca nad przekonaniami Przeramowanie</vt:lpstr>
      <vt:lpstr>Pytania rozkruszające: Przekonanie: ludzie z natury są fałszywi, więc nikomu nie można ufać. </vt:lpstr>
      <vt:lpstr>Pytania metamodelowe</vt:lpstr>
      <vt:lpstr>Pytania metamodelowe – trening </vt:lpstr>
      <vt:lpstr>Action plan </vt:lpstr>
      <vt:lpstr>Dziękuję za uwagę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Coaching i mentoring</dc:title>
  <dc:creator>Magdalena Rozmus</dc:creator>
  <cp:lastModifiedBy>Magdalena Rozmus</cp:lastModifiedBy>
  <cp:revision>20</cp:revision>
  <dcterms:created xsi:type="dcterms:W3CDTF">2021-03-12T13:59:23Z</dcterms:created>
  <dcterms:modified xsi:type="dcterms:W3CDTF">2022-02-16T14:19:28Z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